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7" r:id="rId2"/>
    <p:sldId id="273" r:id="rId3"/>
    <p:sldId id="349" r:id="rId4"/>
    <p:sldId id="347" r:id="rId5"/>
    <p:sldId id="348" r:id="rId6"/>
    <p:sldId id="300" r:id="rId7"/>
    <p:sldId id="323" r:id="rId8"/>
    <p:sldId id="324" r:id="rId9"/>
    <p:sldId id="340" r:id="rId10"/>
    <p:sldId id="341" r:id="rId11"/>
    <p:sldId id="342" r:id="rId12"/>
    <p:sldId id="328" r:id="rId13"/>
    <p:sldId id="330" r:id="rId14"/>
    <p:sldId id="332" r:id="rId15"/>
    <p:sldId id="346" r:id="rId16"/>
    <p:sldId id="345" r:id="rId17"/>
    <p:sldId id="352" r:id="rId18"/>
    <p:sldId id="355" r:id="rId19"/>
    <p:sldId id="357" r:id="rId20"/>
    <p:sldId id="367" r:id="rId21"/>
    <p:sldId id="368" r:id="rId22"/>
    <p:sldId id="359" r:id="rId23"/>
    <p:sldId id="263" r:id="rId24"/>
    <p:sldId id="321" r:id="rId25"/>
    <p:sldId id="322" r:id="rId26"/>
    <p:sldId id="351" r:id="rId27"/>
    <p:sldId id="360" r:id="rId28"/>
    <p:sldId id="361" r:id="rId29"/>
    <p:sldId id="362" r:id="rId30"/>
    <p:sldId id="363" r:id="rId31"/>
    <p:sldId id="350" r:id="rId32"/>
    <p:sldId id="331" r:id="rId33"/>
    <p:sldId id="353" r:id="rId34"/>
    <p:sldId id="366" r:id="rId35"/>
    <p:sldId id="364" r:id="rId36"/>
    <p:sldId id="334" r:id="rId37"/>
    <p:sldId id="338" r:id="rId38"/>
    <p:sldId id="339" r:id="rId39"/>
    <p:sldId id="343" r:id="rId40"/>
    <p:sldId id="344" r:id="rId41"/>
    <p:sldId id="335" r:id="rId42"/>
    <p:sldId id="336" r:id="rId43"/>
    <p:sldId id="365" r:id="rId44"/>
    <p:sldId id="337" r:id="rId45"/>
    <p:sldId id="372" r:id="rId46"/>
    <p:sldId id="369" r:id="rId47"/>
    <p:sldId id="370" r:id="rId48"/>
  </p:sldIdLst>
  <p:sldSz cx="9144000" cy="6858000" type="screen4x3"/>
  <p:notesSz cx="6735763" cy="9866313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zu" initials="k" lastIdx="1" clrIdx="0">
    <p:extLst>
      <p:ext uri="{19B8F6BF-5375-455C-9EA6-DF929625EA0E}">
        <p15:presenceInfo xmlns:p15="http://schemas.microsoft.com/office/powerpoint/2012/main" userId="kaz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1" autoAdjust="0"/>
    <p:restoredTop sz="95011" autoAdjust="0"/>
  </p:normalViewPr>
  <p:slideViewPr>
    <p:cSldViewPr snapToGrid="0">
      <p:cViewPr varScale="1">
        <p:scale>
          <a:sx n="94" d="100"/>
          <a:sy n="94" d="100"/>
        </p:scale>
        <p:origin x="208" y="12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6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BCCADDD5-0798-428E-94BA-3781F4AB944C}" type="datetime1">
              <a:rPr lang="ja-JP" altLang="en-US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2019/3/1</a:t>
            </a:fld>
            <a:endParaRPr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1" y="9371287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15373" y="9371287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57E03411-58E2-43FD-AE1D-AD77DFF8CB20}" type="slidenum">
              <a:rPr lang="en-US" altLang="ja-JP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pPr algn="r" rtl="0"/>
              <a:t>‹#›</a:t>
            </a:fld>
            <a:endParaRPr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8191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</a:lstStyle>
          <a:p>
            <a:fld id="{0A73F630-9F7A-4463-BC0D-9C94ECD436DC}" type="datetime1">
              <a:rPr lang="ja-JP" altLang="en-US" smtClean="0"/>
              <a:pPr/>
              <a:t>2019/3/1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9350" y="1233488"/>
            <a:ext cx="443706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dirty="0"/>
              <a:t>マスター テキストの書式設定</a:t>
            </a:r>
          </a:p>
          <a:p>
            <a:pPr lvl="1" rtl="0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 rtl="0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 rtl="0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 rtl="0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1" y="9371287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7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</a:lstStyle>
          <a:p>
            <a:fld id="{C8DC57A8-AE18-4654-B6AF-04B3577165BE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8139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ＭＳ Ｐゴシック" panose="020B0600070205080204" pitchFamily="50" charset="-128"/>
        <a:ea typeface="ＭＳ Ｐゴシック" panose="020B0600070205080204" pitchFamily="50" charset="-128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ＭＳ Ｐゴシック" panose="020B0600070205080204" pitchFamily="50" charset="-128"/>
        <a:ea typeface="ＭＳ Ｐゴシック" panose="020B0600070205080204" pitchFamily="50" charset="-128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ＭＳ Ｐゴシック" panose="020B0600070205080204" pitchFamily="50" charset="-128"/>
        <a:ea typeface="ＭＳ Ｐゴシック" panose="020B0600070205080204" pitchFamily="50" charset="-128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ＭＳ Ｐゴシック" panose="020B0600070205080204" pitchFamily="50" charset="-128"/>
        <a:ea typeface="ＭＳ Ｐゴシック" panose="020B0600070205080204" pitchFamily="50" charset="-128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ＭＳ Ｐゴシック" panose="020B0600070205080204" pitchFamily="50" charset="-128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49350" y="1233488"/>
            <a:ext cx="443706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noProof="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C8DC57A8-AE18-4654-B6AF-04B3577165BE}" type="slidenum">
              <a:rPr lang="en-US" altLang="ja-JP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pPr algn="r" rtl="0"/>
              <a:t>1</a:t>
            </a:fld>
            <a:endParaRPr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05763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49350" y="1233488"/>
            <a:ext cx="443706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C8DC57A8-AE18-4654-B6AF-04B3577165BE}" type="slidenum">
              <a:rPr lang="en-US" altLang="ja-JP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pPr algn="r" rtl="0"/>
              <a:t>12</a:t>
            </a:fld>
            <a:endParaRPr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4283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49350" y="1233488"/>
            <a:ext cx="443706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C8DC57A8-AE18-4654-B6AF-04B3577165BE}" type="slidenum">
              <a:rPr lang="en-US" altLang="ja-JP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pPr algn="r" rtl="0"/>
              <a:t>13</a:t>
            </a:fld>
            <a:endParaRPr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0805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49350" y="1233488"/>
            <a:ext cx="443706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C8DC57A8-AE18-4654-B6AF-04B3577165BE}" type="slidenum">
              <a:rPr lang="en-US" altLang="ja-JP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pPr algn="r" rtl="0"/>
              <a:t>14</a:t>
            </a:fld>
            <a:endParaRPr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24373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49350" y="1233488"/>
            <a:ext cx="443706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C8DC57A8-AE18-4654-B6AF-04B3577165BE}" type="slidenum">
              <a:rPr lang="en-US" altLang="ja-JP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pPr algn="r" rtl="0"/>
              <a:t>15</a:t>
            </a:fld>
            <a:endParaRPr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5828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49350" y="1233488"/>
            <a:ext cx="443706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C8DC57A8-AE18-4654-B6AF-04B3577165BE}" type="slidenum">
              <a:rPr lang="en-US" altLang="ja-JP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pPr algn="r" rtl="0"/>
              <a:t>16</a:t>
            </a:fld>
            <a:endParaRPr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57637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49350" y="1233488"/>
            <a:ext cx="443706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C8DC57A8-AE18-4654-B6AF-04B3577165BE}" type="slidenum">
              <a:rPr lang="en-US" altLang="ja-JP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pPr algn="r" rtl="0"/>
              <a:t>17</a:t>
            </a:fld>
            <a:endParaRPr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989909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49350" y="1233488"/>
            <a:ext cx="443706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C8DC57A8-AE18-4654-B6AF-04B3577165BE}" type="slidenum">
              <a:rPr lang="en-US" altLang="ja-JP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pPr algn="r" rtl="0"/>
              <a:t>18</a:t>
            </a:fld>
            <a:endParaRPr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62848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49350" y="1233488"/>
            <a:ext cx="443706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C8DC57A8-AE18-4654-B6AF-04B3577165BE}" type="slidenum">
              <a:rPr lang="en-US" altLang="ja-JP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pPr algn="r" rtl="0"/>
              <a:t>19</a:t>
            </a:fld>
            <a:endParaRPr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573566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49350" y="1233488"/>
            <a:ext cx="443706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C8DC57A8-AE18-4654-B6AF-04B3577165BE}" type="slidenum">
              <a:rPr lang="en-US" altLang="ja-JP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pPr algn="r" rtl="0"/>
              <a:t>20</a:t>
            </a:fld>
            <a:endParaRPr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273732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49350" y="1233488"/>
            <a:ext cx="443706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C8DC57A8-AE18-4654-B6AF-04B3577165BE}" type="slidenum">
              <a:rPr lang="en-US" altLang="ja-JP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pPr algn="r" rtl="0"/>
              <a:t>21</a:t>
            </a:fld>
            <a:endParaRPr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0451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49350" y="1233488"/>
            <a:ext cx="443706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C8DC57A8-AE18-4654-B6AF-04B3577165BE}" type="slidenum">
              <a:rPr lang="en-US" altLang="ja-JP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pPr algn="r" rtl="0"/>
              <a:t>2</a:t>
            </a:fld>
            <a:endParaRPr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94396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49350" y="1233488"/>
            <a:ext cx="443706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C8DC57A8-AE18-4654-B6AF-04B3577165BE}" type="slidenum">
              <a:rPr lang="en-US" altLang="ja-JP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pPr algn="r" rtl="0"/>
              <a:t>22</a:t>
            </a:fld>
            <a:endParaRPr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101290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49350" y="1233488"/>
            <a:ext cx="443706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C8DC57A8-AE18-4654-B6AF-04B3577165BE}" type="slidenum">
              <a:rPr lang="en-US" altLang="ja-JP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pPr algn="r" rtl="0"/>
              <a:t>23</a:t>
            </a:fld>
            <a:endParaRPr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17948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49350" y="1233488"/>
            <a:ext cx="443706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C8DC57A8-AE18-4654-B6AF-04B3577165BE}" type="slidenum">
              <a:rPr lang="en-US" altLang="ja-JP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pPr algn="r" rtl="0"/>
              <a:t>24</a:t>
            </a:fld>
            <a:endParaRPr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57053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49350" y="1233488"/>
            <a:ext cx="443706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C8DC57A8-AE18-4654-B6AF-04B3577165BE}" type="slidenum">
              <a:rPr lang="en-US" altLang="ja-JP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pPr algn="r" rtl="0"/>
              <a:t>25</a:t>
            </a:fld>
            <a:endParaRPr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34685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49350" y="1233488"/>
            <a:ext cx="443706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C8DC57A8-AE18-4654-B6AF-04B3577165BE}" type="slidenum">
              <a:rPr lang="en-US" altLang="ja-JP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pPr algn="r" rtl="0"/>
              <a:t>26</a:t>
            </a:fld>
            <a:endParaRPr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5236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49350" y="1233488"/>
            <a:ext cx="443706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C8DC57A8-AE18-4654-B6AF-04B3577165BE}" type="slidenum">
              <a:rPr lang="en-US" altLang="ja-JP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pPr algn="r" rtl="0"/>
              <a:t>27</a:t>
            </a:fld>
            <a:endParaRPr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60968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49350" y="1233488"/>
            <a:ext cx="443706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C8DC57A8-AE18-4654-B6AF-04B3577165BE}" type="slidenum">
              <a:rPr lang="en-US" altLang="ja-JP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pPr algn="r" rtl="0"/>
              <a:t>28</a:t>
            </a:fld>
            <a:endParaRPr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1313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49350" y="1233488"/>
            <a:ext cx="443706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C8DC57A8-AE18-4654-B6AF-04B3577165BE}" type="slidenum">
              <a:rPr lang="en-US" altLang="ja-JP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pPr algn="r" rtl="0"/>
              <a:t>29</a:t>
            </a:fld>
            <a:endParaRPr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984794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49350" y="1233488"/>
            <a:ext cx="443706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C8DC57A8-AE18-4654-B6AF-04B3577165BE}" type="slidenum">
              <a:rPr lang="en-US" altLang="ja-JP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pPr algn="r" rtl="0"/>
              <a:t>30</a:t>
            </a:fld>
            <a:endParaRPr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64856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49350" y="1233488"/>
            <a:ext cx="443706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C8DC57A8-AE18-4654-B6AF-04B3577165BE}" type="slidenum">
              <a:rPr lang="en-US" altLang="ja-JP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pPr algn="r" rtl="0"/>
              <a:t>31</a:t>
            </a:fld>
            <a:endParaRPr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94976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49350" y="1233488"/>
            <a:ext cx="443706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C8DC57A8-AE18-4654-B6AF-04B3577165BE}" type="slidenum">
              <a:rPr lang="en-US" altLang="ja-JP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pPr algn="r" rtl="0"/>
              <a:t>3</a:t>
            </a:fld>
            <a:endParaRPr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781219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49350" y="1233488"/>
            <a:ext cx="443706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C8DC57A8-AE18-4654-B6AF-04B3577165BE}" type="slidenum">
              <a:rPr lang="en-US" altLang="ja-JP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pPr algn="r" rtl="0"/>
              <a:t>32</a:t>
            </a:fld>
            <a:endParaRPr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23482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49350" y="1233488"/>
            <a:ext cx="443706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C8DC57A8-AE18-4654-B6AF-04B3577165BE}" type="slidenum">
              <a:rPr lang="en-US" altLang="ja-JP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pPr algn="r" rtl="0"/>
              <a:t>33</a:t>
            </a:fld>
            <a:endParaRPr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25936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49350" y="1233488"/>
            <a:ext cx="443706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C8DC57A8-AE18-4654-B6AF-04B3577165BE}" type="slidenum">
              <a:rPr lang="en-US" altLang="ja-JP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pPr algn="r" rtl="0"/>
              <a:t>34</a:t>
            </a:fld>
            <a:endParaRPr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25777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49350" y="1233488"/>
            <a:ext cx="443706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C8DC57A8-AE18-4654-B6AF-04B3577165BE}" type="slidenum">
              <a:rPr lang="en-US" altLang="ja-JP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pPr algn="r" rtl="0"/>
              <a:t>35</a:t>
            </a:fld>
            <a:endParaRPr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989940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49350" y="1233488"/>
            <a:ext cx="443706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C8DC57A8-AE18-4654-B6AF-04B3577165BE}" type="slidenum">
              <a:rPr lang="en-US" altLang="ja-JP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pPr algn="r" rtl="0"/>
              <a:t>36</a:t>
            </a:fld>
            <a:endParaRPr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254087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49350" y="1233488"/>
            <a:ext cx="443706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C8DC57A8-AE18-4654-B6AF-04B3577165BE}" type="slidenum">
              <a:rPr lang="en-US" altLang="ja-JP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pPr algn="r" rtl="0"/>
              <a:t>37</a:t>
            </a:fld>
            <a:endParaRPr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95466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49350" y="1233488"/>
            <a:ext cx="443706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C8DC57A8-AE18-4654-B6AF-04B3577165BE}" type="slidenum">
              <a:rPr lang="en-US" altLang="ja-JP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pPr algn="r" rtl="0"/>
              <a:t>38</a:t>
            </a:fld>
            <a:endParaRPr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722279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49350" y="1233488"/>
            <a:ext cx="443706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C8DC57A8-AE18-4654-B6AF-04B3577165BE}" type="slidenum">
              <a:rPr lang="en-US" altLang="ja-JP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pPr algn="r" rtl="0"/>
              <a:t>39</a:t>
            </a:fld>
            <a:endParaRPr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75417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49350" y="1233488"/>
            <a:ext cx="443706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C8DC57A8-AE18-4654-B6AF-04B3577165BE}" type="slidenum">
              <a:rPr lang="en-US" altLang="ja-JP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pPr algn="r" rtl="0"/>
              <a:t>40</a:t>
            </a:fld>
            <a:endParaRPr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197928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49350" y="1233488"/>
            <a:ext cx="443706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C8DC57A8-AE18-4654-B6AF-04B3577165BE}" type="slidenum">
              <a:rPr lang="en-US" altLang="ja-JP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pPr algn="r" rtl="0"/>
              <a:t>41</a:t>
            </a:fld>
            <a:endParaRPr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32416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49350" y="1233488"/>
            <a:ext cx="443706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C8DC57A8-AE18-4654-B6AF-04B3577165BE}" type="slidenum">
              <a:rPr lang="en-US" altLang="ja-JP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pPr algn="r" rtl="0"/>
              <a:t>6</a:t>
            </a:fld>
            <a:endParaRPr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621721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49350" y="1233488"/>
            <a:ext cx="443706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C8DC57A8-AE18-4654-B6AF-04B3577165BE}" type="slidenum">
              <a:rPr lang="en-US" altLang="ja-JP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pPr algn="r" rtl="0"/>
              <a:t>42</a:t>
            </a:fld>
            <a:endParaRPr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06315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49350" y="1233488"/>
            <a:ext cx="443706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C8DC57A8-AE18-4654-B6AF-04B3577165BE}" type="slidenum">
              <a:rPr lang="en-US" altLang="ja-JP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pPr algn="r" rtl="0"/>
              <a:t>43</a:t>
            </a:fld>
            <a:endParaRPr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08285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49350" y="1233488"/>
            <a:ext cx="443706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C8DC57A8-AE18-4654-B6AF-04B3577165BE}" type="slidenum">
              <a:rPr lang="en-US" altLang="ja-JP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pPr algn="r" rtl="0"/>
              <a:t>44</a:t>
            </a:fld>
            <a:endParaRPr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2985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49350" y="1233488"/>
            <a:ext cx="443706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C8DC57A8-AE18-4654-B6AF-04B3577165BE}" type="slidenum">
              <a:rPr lang="en-US" altLang="ja-JP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pPr algn="r" rtl="0"/>
              <a:t>7</a:t>
            </a:fld>
            <a:endParaRPr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4098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49350" y="1233488"/>
            <a:ext cx="443706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C8DC57A8-AE18-4654-B6AF-04B3577165BE}" type="slidenum">
              <a:rPr lang="en-US" altLang="ja-JP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pPr algn="r" rtl="0"/>
              <a:t>8</a:t>
            </a:fld>
            <a:endParaRPr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93392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49350" y="1233488"/>
            <a:ext cx="443706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C8DC57A8-AE18-4654-B6AF-04B3577165BE}" type="slidenum">
              <a:rPr lang="en-US" altLang="ja-JP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pPr algn="r" rtl="0"/>
              <a:t>9</a:t>
            </a:fld>
            <a:endParaRPr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8440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49350" y="1233488"/>
            <a:ext cx="443706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C8DC57A8-AE18-4654-B6AF-04B3577165BE}" type="slidenum">
              <a:rPr lang="en-US" altLang="ja-JP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pPr algn="r" rtl="0"/>
              <a:t>10</a:t>
            </a:fld>
            <a:endParaRPr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3828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49350" y="1233488"/>
            <a:ext cx="443706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C8DC57A8-AE18-4654-B6AF-04B3577165BE}" type="slidenum">
              <a:rPr lang="en-US" altLang="ja-JP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pPr algn="r" rtl="0"/>
              <a:t>11</a:t>
            </a:fld>
            <a:endParaRPr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58206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199209" y="1200150"/>
            <a:ext cx="5143502" cy="2381250"/>
          </a:xfrm>
        </p:spPr>
        <p:txBody>
          <a:bodyPr rtlCol="0" anchor="b">
            <a:normAutofit/>
          </a:bodyPr>
          <a:lstStyle>
            <a:lvl1pPr algn="l" rtl="0">
              <a:defRPr sz="4050"/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3199207" y="3733800"/>
            <a:ext cx="5143502" cy="9144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1800"/>
            </a:lvl1pPr>
            <a:lvl2pPr marL="342900" indent="0" algn="ctr" rtl="0">
              <a:buNone/>
              <a:defRPr sz="1500"/>
            </a:lvl2pPr>
            <a:lvl3pPr marL="685800" indent="0" algn="ctr" rtl="0">
              <a:buNone/>
              <a:defRPr sz="1350"/>
            </a:lvl3pPr>
            <a:lvl4pPr marL="1028700" indent="0" algn="ctr" rtl="0">
              <a:buNone/>
              <a:defRPr sz="1200"/>
            </a:lvl4pPr>
            <a:lvl5pPr marL="1371600" indent="0" algn="ctr" rtl="0">
              <a:buNone/>
              <a:defRPr sz="1200"/>
            </a:lvl5pPr>
            <a:lvl6pPr marL="1714500" indent="0" algn="ctr" rtl="0">
              <a:buNone/>
              <a:defRPr sz="1200"/>
            </a:lvl6pPr>
            <a:lvl7pPr marL="2057400" indent="0" algn="ctr" rtl="0">
              <a:buNone/>
              <a:defRPr sz="1200"/>
            </a:lvl7pPr>
            <a:lvl8pPr marL="2400300" indent="0" algn="ctr" rtl="0">
              <a:buNone/>
              <a:defRPr sz="1200"/>
            </a:lvl8pPr>
            <a:lvl9pPr marL="2743200" indent="0" algn="ctr" rtl="0">
              <a:buNone/>
              <a:defRPr sz="1200"/>
            </a:lvl9pPr>
          </a:lstStyle>
          <a:p>
            <a:pPr rtl="0"/>
            <a:r>
              <a:rPr lang="ja-JP" altLang="en-US"/>
              <a:t>マスター サブタイトルの書式設定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8120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キャプション付きの 3 つの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99661" y="421594"/>
            <a:ext cx="1714500" cy="1885508"/>
          </a:xfrm>
        </p:spPr>
        <p:txBody>
          <a:bodyPr rtlCol="0">
            <a:normAutofit/>
          </a:bodyPr>
          <a:lstStyle>
            <a:lvl1pPr algn="l" rtl="0">
              <a:defRPr sz="1800"/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grpSp>
        <p:nvGrpSpPr>
          <p:cNvPr id="84" name="グループ 83"/>
          <p:cNvGrpSpPr>
            <a:grpSpLocks noChangeAspect="1"/>
          </p:cNvGrpSpPr>
          <p:nvPr/>
        </p:nvGrpSpPr>
        <p:grpSpPr>
          <a:xfrm rot="16200000" flipV="1">
            <a:off x="-425972" y="1653787"/>
            <a:ext cx="5053664" cy="3308889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フリーフォーム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86" name="フリーフォーム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87" name="フリーフォーム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88" name="フリーフォーム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89" name="フリーフォーム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90" name="フリーフォーム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91" name="フリーフォーム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92" name="フリーフォーム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93" name="フリーフォーム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94" name="フリーフォーム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95" name="フリーフォーム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96" name="フリーフォーム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</p:grpSp>
      <p:sp>
        <p:nvSpPr>
          <p:cNvPr id="97" name="図プレースホルダー 33" descr="画像を追加する空のプレースホルダー。プレースホルダーをクリックし、追加する画像を選択します。"/>
          <p:cNvSpPr>
            <a:spLocks noGrp="1"/>
          </p:cNvSpPr>
          <p:nvPr>
            <p:ph type="pic" sz="quarter" idx="17"/>
          </p:nvPr>
        </p:nvSpPr>
        <p:spPr>
          <a:xfrm>
            <a:off x="630596" y="1020193"/>
            <a:ext cx="2914650" cy="45720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ja-JP" altLang="en-US"/>
              <a:t>アイコンをクリックして図を追加</a:t>
            </a:r>
            <a:endParaRPr lang="ja-JP" altLang="en-US" dirty="0"/>
          </a:p>
        </p:txBody>
      </p:sp>
      <p:grpSp>
        <p:nvGrpSpPr>
          <p:cNvPr id="98" name="グループ 97"/>
          <p:cNvGrpSpPr/>
          <p:nvPr/>
        </p:nvGrpSpPr>
        <p:grpSpPr>
          <a:xfrm>
            <a:off x="3991868" y="319177"/>
            <a:ext cx="2542205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9" name="フリーフォーム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100" name="フリーフォーム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101" name="フリーフォーム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102" name="フリーフォーム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103" name="フリーフォーム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104" name="フリーフォーム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105" name="フリーフォーム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106" name="フリーフォーム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107" name="フリーフォーム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108" name="フリーフォーム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109" name="フリーフォーム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110" name="フリーフォーム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</p:grpSp>
      <p:sp>
        <p:nvSpPr>
          <p:cNvPr id="111" name="図プレースホルダー 33" descr="画像を追加する空のプレースホルダー。プレースホルダーをクリックし、追加する画像を選択します。"/>
          <p:cNvSpPr>
            <a:spLocks noGrp="1" noChangeAspect="1"/>
          </p:cNvSpPr>
          <p:nvPr>
            <p:ph type="pic" sz="quarter" idx="18"/>
          </p:nvPr>
        </p:nvSpPr>
        <p:spPr>
          <a:xfrm>
            <a:off x="4160086" y="529603"/>
            <a:ext cx="2245025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ja-JP" altLang="en-US"/>
              <a:t>アイコンをクリックして図を追加</a:t>
            </a:r>
            <a:endParaRPr lang="ja-JP" altLang="en-US" dirty="0"/>
          </a:p>
        </p:txBody>
      </p:sp>
      <p:grpSp>
        <p:nvGrpSpPr>
          <p:cNvPr id="112" name="グループ 111"/>
          <p:cNvGrpSpPr/>
          <p:nvPr/>
        </p:nvGrpSpPr>
        <p:grpSpPr>
          <a:xfrm>
            <a:off x="3991868" y="3245640"/>
            <a:ext cx="2542205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13" name="フリーフォーム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114" name="フリーフォーム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115" name="フリーフォーム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116" name="フリーフォーム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117" name="フリーフォーム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118" name="フリーフォーム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119" name="フリーフォーム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120" name="フリーフォーム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121" name="フリーフォーム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122" name="フリーフォーム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123" name="フリーフォーム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124" name="フリーフォーム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</p:grpSp>
      <p:sp>
        <p:nvSpPr>
          <p:cNvPr id="125" name="図プレースホルダー 33" descr="画像を追加する空のプレースホルダー。プレースホルダーをクリックし、追加する画像を選択します。"/>
          <p:cNvSpPr>
            <a:spLocks noGrp="1" noChangeAspect="1"/>
          </p:cNvSpPr>
          <p:nvPr>
            <p:ph type="pic" sz="quarter" idx="19"/>
          </p:nvPr>
        </p:nvSpPr>
        <p:spPr>
          <a:xfrm>
            <a:off x="4160086" y="3456066"/>
            <a:ext cx="2245025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ja-JP" altLang="en-US"/>
              <a:t>アイコンをクリックして図を追加</a:t>
            </a:r>
            <a:endParaRPr lang="ja-JP" altLang="en-US" dirty="0"/>
          </a:p>
        </p:txBody>
      </p:sp>
      <p:sp>
        <p:nvSpPr>
          <p:cNvPr id="126" name="テキスト プレースホルダー 3"/>
          <p:cNvSpPr>
            <a:spLocks noGrp="1"/>
          </p:cNvSpPr>
          <p:nvPr>
            <p:ph type="body" sz="half" idx="21"/>
          </p:nvPr>
        </p:nvSpPr>
        <p:spPr>
          <a:xfrm>
            <a:off x="6799661" y="2484995"/>
            <a:ext cx="1714500" cy="3248729"/>
          </a:xfrm>
        </p:spPr>
        <p:txBody>
          <a:bodyPr rtlCol="0" anchor="t" anchorCtr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200"/>
            </a:lvl1pPr>
            <a:lvl2pPr marL="342900" indent="0" algn="l" rtl="0">
              <a:buNone/>
              <a:defRPr sz="1050"/>
            </a:lvl2pPr>
            <a:lvl3pPr marL="685800" indent="0" algn="l" rtl="0">
              <a:buNone/>
              <a:defRPr sz="900"/>
            </a:lvl3pPr>
            <a:lvl4pPr marL="1028700" indent="0" algn="l" rtl="0">
              <a:buNone/>
              <a:defRPr sz="750"/>
            </a:lvl4pPr>
            <a:lvl5pPr marL="1371600" indent="0" algn="l" rtl="0">
              <a:buNone/>
              <a:defRPr sz="750"/>
            </a:lvl5pPr>
            <a:lvl6pPr marL="1714500" indent="0" algn="l" rtl="0">
              <a:buNone/>
              <a:defRPr sz="750"/>
            </a:lvl6pPr>
            <a:lvl7pPr marL="2057400" indent="0" algn="l" rtl="0">
              <a:buNone/>
              <a:defRPr sz="750"/>
            </a:lvl7pPr>
            <a:lvl8pPr marL="2400300" indent="0" algn="l" rtl="0">
              <a:buNone/>
              <a:defRPr sz="750"/>
            </a:lvl8pPr>
            <a:lvl9pPr marL="2743200" indent="0" algn="l" rtl="0">
              <a:buNone/>
              <a:defRPr sz="75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  <p:sp>
        <p:nvSpPr>
          <p:cNvPr id="7" name="フッター プレースホルダー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6" name="日付プレースホルダー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8742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633799" y="1330347"/>
            <a:ext cx="2880360" cy="2103120"/>
          </a:xfrm>
        </p:spPr>
        <p:txBody>
          <a:bodyPr rtlCol="0" anchor="b">
            <a:normAutofit/>
          </a:bodyPr>
          <a:lstStyle>
            <a:lvl1pPr algn="l" rtl="0">
              <a:defRPr sz="2700"/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7461" y="914400"/>
            <a:ext cx="4629151" cy="5029200"/>
          </a:xfrm>
        </p:spPr>
        <p:txBody>
          <a:bodyPr rtlCol="0">
            <a:normAutofit/>
          </a:bodyPr>
          <a:lstStyle>
            <a:lvl1pPr algn="l" rtl="0">
              <a:defRPr sz="1800"/>
            </a:lvl1pPr>
            <a:lvl2pPr algn="l" rtl="0">
              <a:defRPr sz="1500"/>
            </a:lvl2pPr>
            <a:lvl3pPr algn="l" rtl="0">
              <a:defRPr sz="1350"/>
            </a:lvl3pPr>
            <a:lvl4pPr algn="l" rtl="0">
              <a:defRPr sz="1200"/>
            </a:lvl4pPr>
            <a:lvl5pPr algn="l" rtl="0">
              <a:defRPr sz="1200"/>
            </a:lvl5pPr>
            <a:lvl6pPr algn="l" rtl="0">
              <a:defRPr sz="1500"/>
            </a:lvl6pPr>
            <a:lvl7pPr algn="l" rtl="0">
              <a:defRPr sz="1500"/>
            </a:lvl7pPr>
            <a:lvl8pPr algn="l" rtl="0">
              <a:defRPr sz="1500"/>
            </a:lvl8pPr>
            <a:lvl9pPr algn="l" rtl="0">
              <a:defRPr sz="15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5633799" y="3555526"/>
            <a:ext cx="2880360" cy="2388077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1350"/>
            </a:lvl1pPr>
            <a:lvl2pPr marL="342900" indent="0" algn="l" rtl="0">
              <a:buNone/>
              <a:defRPr sz="1050"/>
            </a:lvl2pPr>
            <a:lvl3pPr marL="685800" indent="0" algn="l" rtl="0">
              <a:buNone/>
              <a:defRPr sz="900"/>
            </a:lvl3pPr>
            <a:lvl4pPr marL="1028700" indent="0" algn="l" rtl="0">
              <a:buNone/>
              <a:defRPr sz="750"/>
            </a:lvl4pPr>
            <a:lvl5pPr marL="1371600" indent="0" algn="l" rtl="0">
              <a:buNone/>
              <a:defRPr sz="750"/>
            </a:lvl5pPr>
            <a:lvl6pPr marL="1714500" indent="0" algn="l" rtl="0">
              <a:buNone/>
              <a:defRPr sz="750"/>
            </a:lvl6pPr>
            <a:lvl7pPr marL="2057400" indent="0" algn="l" rtl="0">
              <a:buNone/>
              <a:defRPr sz="750"/>
            </a:lvl7pPr>
            <a:lvl8pPr marL="2400300" indent="0" algn="l" rtl="0">
              <a:buNone/>
              <a:defRPr sz="750"/>
            </a:lvl8pPr>
            <a:lvl9pPr marL="2743200" indent="0" algn="l" rtl="0">
              <a:buNone/>
              <a:defRPr sz="75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798910" y="6019801"/>
            <a:ext cx="571500" cy="228600"/>
          </a:xfrm>
        </p:spPr>
        <p:txBody>
          <a:bodyPr rtlCol="0"/>
          <a:lstStyle>
            <a:lvl1pPr algn="l" rtl="0">
              <a:defRPr/>
            </a:lvl1pPr>
          </a:lstStyle>
          <a:p>
            <a:pPr rtl="0"/>
            <a:fld id="{022B156B-59AE-415F-B24B-8756D48BB977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6056708" y="6019801"/>
            <a:ext cx="1047195" cy="228600"/>
          </a:xfrm>
        </p:spPr>
        <p:txBody>
          <a:bodyPr rtlCol="0"/>
          <a:lstStyle>
            <a:lvl1pPr>
              <a:defRPr/>
            </a:lvl1pPr>
          </a:lstStyle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976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キャプション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619668" y="1330347"/>
            <a:ext cx="2880360" cy="2103120"/>
          </a:xfrm>
        </p:spPr>
        <p:txBody>
          <a:bodyPr rtlCol="0" anchor="b">
            <a:normAutofit/>
          </a:bodyPr>
          <a:lstStyle>
            <a:lvl1pPr algn="l" rtl="0">
              <a:defRPr sz="2700"/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grpSp>
        <p:nvGrpSpPr>
          <p:cNvPr id="8" name="グループ 7"/>
          <p:cNvGrpSpPr/>
          <p:nvPr/>
        </p:nvGrpSpPr>
        <p:grpSpPr>
          <a:xfrm>
            <a:off x="446660" y="781401"/>
            <a:ext cx="4825049" cy="5053665"/>
            <a:chOff x="5162444" y="781398"/>
            <a:chExt cx="6433398" cy="5053665"/>
          </a:xfrm>
        </p:grpSpPr>
        <p:sp>
          <p:nvSpPr>
            <p:cNvPr id="9" name="フリーフォーム 42"/>
            <p:cNvSpPr>
              <a:spLocks/>
            </p:cNvSpPr>
            <p:nvPr/>
          </p:nvSpPr>
          <p:spPr bwMode="auto">
            <a:xfrm rot="16200000" flipV="1">
              <a:off x="3342557" y="3275021"/>
              <a:ext cx="3827994" cy="17568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10" name="フリーフォーム 43"/>
            <p:cNvSpPr>
              <a:spLocks/>
            </p:cNvSpPr>
            <p:nvPr/>
          </p:nvSpPr>
          <p:spPr bwMode="auto">
            <a:xfrm rot="16200000" flipV="1">
              <a:off x="9565728" y="3299447"/>
              <a:ext cx="3836876" cy="17568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grpSp>
          <p:nvGrpSpPr>
            <p:cNvPr id="11" name="グループ 10"/>
            <p:cNvGrpSpPr/>
            <p:nvPr/>
          </p:nvGrpSpPr>
          <p:grpSpPr>
            <a:xfrm>
              <a:off x="5814205" y="859113"/>
              <a:ext cx="5129146" cy="4880471"/>
              <a:chOff x="7856559" y="859113"/>
              <a:chExt cx="3086791" cy="4880471"/>
            </a:xfrm>
          </p:grpSpPr>
          <p:sp>
            <p:nvSpPr>
              <p:cNvPr id="20" name="フリーフォーム 41"/>
              <p:cNvSpPr>
                <a:spLocks/>
              </p:cNvSpPr>
              <p:nvPr/>
            </p:nvSpPr>
            <p:spPr bwMode="auto">
              <a:xfrm rot="16200000" flipV="1">
                <a:off x="9392183" y="4188416"/>
                <a:ext cx="15544" cy="3086791"/>
              </a:xfrm>
              <a:custGeom>
                <a:avLst/>
                <a:gdLst>
                  <a:gd name="T0" fmla="*/ 3 w 5"/>
                  <a:gd name="T1" fmla="*/ 0 h 868"/>
                  <a:gd name="T2" fmla="*/ 4 w 5"/>
                  <a:gd name="T3" fmla="*/ 217 h 868"/>
                  <a:gd name="T4" fmla="*/ 3 w 5"/>
                  <a:gd name="T5" fmla="*/ 326 h 868"/>
                  <a:gd name="T6" fmla="*/ 4 w 5"/>
                  <a:gd name="T7" fmla="*/ 434 h 868"/>
                  <a:gd name="T8" fmla="*/ 4 w 5"/>
                  <a:gd name="T9" fmla="*/ 651 h 868"/>
                  <a:gd name="T10" fmla="*/ 4 w 5"/>
                  <a:gd name="T11" fmla="*/ 760 h 868"/>
                  <a:gd name="T12" fmla="*/ 3 w 5"/>
                  <a:gd name="T13" fmla="*/ 868 h 868"/>
                  <a:gd name="T14" fmla="*/ 2 w 5"/>
                  <a:gd name="T15" fmla="*/ 868 h 868"/>
                  <a:gd name="T16" fmla="*/ 1 w 5"/>
                  <a:gd name="T17" fmla="*/ 760 h 868"/>
                  <a:gd name="T18" fmla="*/ 0 w 5"/>
                  <a:gd name="T19" fmla="*/ 651 h 868"/>
                  <a:gd name="T20" fmla="*/ 1 w 5"/>
                  <a:gd name="T21" fmla="*/ 434 h 868"/>
                  <a:gd name="T22" fmla="*/ 2 w 5"/>
                  <a:gd name="T23" fmla="*/ 326 h 868"/>
                  <a:gd name="T24" fmla="*/ 1 w 5"/>
                  <a:gd name="T25" fmla="*/ 217 h 868"/>
                  <a:gd name="T26" fmla="*/ 2 w 5"/>
                  <a:gd name="T27" fmla="*/ 0 h 868"/>
                  <a:gd name="T28" fmla="*/ 3 w 5"/>
                  <a:gd name="T2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868">
                    <a:moveTo>
                      <a:pt x="3" y="0"/>
                    </a:moveTo>
                    <a:cubicBezTo>
                      <a:pt x="4" y="73"/>
                      <a:pt x="4" y="145"/>
                      <a:pt x="4" y="217"/>
                    </a:cubicBezTo>
                    <a:cubicBezTo>
                      <a:pt x="4" y="253"/>
                      <a:pt x="3" y="290"/>
                      <a:pt x="3" y="326"/>
                    </a:cubicBezTo>
                    <a:cubicBezTo>
                      <a:pt x="3" y="362"/>
                      <a:pt x="3" y="398"/>
                      <a:pt x="4" y="434"/>
                    </a:cubicBezTo>
                    <a:cubicBezTo>
                      <a:pt x="4" y="507"/>
                      <a:pt x="5" y="579"/>
                      <a:pt x="4" y="651"/>
                    </a:cubicBezTo>
                    <a:cubicBezTo>
                      <a:pt x="5" y="687"/>
                      <a:pt x="4" y="724"/>
                      <a:pt x="4" y="760"/>
                    </a:cubicBezTo>
                    <a:cubicBezTo>
                      <a:pt x="4" y="796"/>
                      <a:pt x="3" y="832"/>
                      <a:pt x="3" y="868"/>
                    </a:cubicBezTo>
                    <a:cubicBezTo>
                      <a:pt x="2" y="868"/>
                      <a:pt x="2" y="868"/>
                      <a:pt x="2" y="868"/>
                    </a:cubicBezTo>
                    <a:cubicBezTo>
                      <a:pt x="2" y="832"/>
                      <a:pt x="1" y="796"/>
                      <a:pt x="1" y="760"/>
                    </a:cubicBezTo>
                    <a:cubicBezTo>
                      <a:pt x="1" y="724"/>
                      <a:pt x="0" y="687"/>
                      <a:pt x="0" y="651"/>
                    </a:cubicBezTo>
                    <a:cubicBezTo>
                      <a:pt x="0" y="579"/>
                      <a:pt x="1" y="507"/>
                      <a:pt x="1" y="434"/>
                    </a:cubicBezTo>
                    <a:cubicBezTo>
                      <a:pt x="2" y="398"/>
                      <a:pt x="2" y="362"/>
                      <a:pt x="2" y="326"/>
                    </a:cubicBezTo>
                    <a:cubicBezTo>
                      <a:pt x="2" y="290"/>
                      <a:pt x="1" y="253"/>
                      <a:pt x="1" y="217"/>
                    </a:cubicBezTo>
                    <a:cubicBezTo>
                      <a:pt x="0" y="145"/>
                      <a:pt x="1" y="73"/>
                      <a:pt x="2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sz="1350" dirty="0"/>
              </a:p>
            </p:txBody>
          </p:sp>
          <p:sp>
            <p:nvSpPr>
              <p:cNvPr id="21" name="フリーフォーム 44"/>
              <p:cNvSpPr>
                <a:spLocks/>
              </p:cNvSpPr>
              <p:nvPr/>
            </p:nvSpPr>
            <p:spPr bwMode="auto">
              <a:xfrm rot="16200000" flipV="1">
                <a:off x="9366943" y="-651271"/>
                <a:ext cx="13322" cy="3034090"/>
              </a:xfrm>
              <a:custGeom>
                <a:avLst/>
                <a:gdLst>
                  <a:gd name="T0" fmla="*/ 2 w 4"/>
                  <a:gd name="T1" fmla="*/ 853 h 853"/>
                  <a:gd name="T2" fmla="*/ 0 w 4"/>
                  <a:gd name="T3" fmla="*/ 640 h 853"/>
                  <a:gd name="T4" fmla="*/ 1 w 4"/>
                  <a:gd name="T5" fmla="*/ 533 h 853"/>
                  <a:gd name="T6" fmla="*/ 1 w 4"/>
                  <a:gd name="T7" fmla="*/ 427 h 853"/>
                  <a:gd name="T8" fmla="*/ 0 w 4"/>
                  <a:gd name="T9" fmla="*/ 213 h 853"/>
                  <a:gd name="T10" fmla="*/ 0 w 4"/>
                  <a:gd name="T11" fmla="*/ 107 h 853"/>
                  <a:gd name="T12" fmla="*/ 2 w 4"/>
                  <a:gd name="T13" fmla="*/ 0 h 853"/>
                  <a:gd name="T14" fmla="*/ 2 w 4"/>
                  <a:gd name="T15" fmla="*/ 0 h 853"/>
                  <a:gd name="T16" fmla="*/ 3 w 4"/>
                  <a:gd name="T17" fmla="*/ 107 h 853"/>
                  <a:gd name="T18" fmla="*/ 4 w 4"/>
                  <a:gd name="T19" fmla="*/ 213 h 853"/>
                  <a:gd name="T20" fmla="*/ 3 w 4"/>
                  <a:gd name="T21" fmla="*/ 427 h 853"/>
                  <a:gd name="T22" fmla="*/ 2 w 4"/>
                  <a:gd name="T23" fmla="*/ 533 h 853"/>
                  <a:gd name="T24" fmla="*/ 3 w 4"/>
                  <a:gd name="T25" fmla="*/ 640 h 853"/>
                  <a:gd name="T26" fmla="*/ 2 w 4"/>
                  <a:gd name="T27" fmla="*/ 853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53">
                    <a:moveTo>
                      <a:pt x="2" y="853"/>
                    </a:moveTo>
                    <a:cubicBezTo>
                      <a:pt x="0" y="782"/>
                      <a:pt x="0" y="711"/>
                      <a:pt x="0" y="640"/>
                    </a:cubicBezTo>
                    <a:cubicBezTo>
                      <a:pt x="0" y="604"/>
                      <a:pt x="1" y="569"/>
                      <a:pt x="1" y="533"/>
                    </a:cubicBezTo>
                    <a:cubicBezTo>
                      <a:pt x="1" y="498"/>
                      <a:pt x="1" y="462"/>
                      <a:pt x="1" y="427"/>
                    </a:cubicBezTo>
                    <a:cubicBezTo>
                      <a:pt x="0" y="356"/>
                      <a:pt x="0" y="284"/>
                      <a:pt x="0" y="213"/>
                    </a:cubicBezTo>
                    <a:cubicBezTo>
                      <a:pt x="0" y="178"/>
                      <a:pt x="0" y="142"/>
                      <a:pt x="0" y="107"/>
                    </a:cubicBezTo>
                    <a:cubicBezTo>
                      <a:pt x="1" y="71"/>
                      <a:pt x="1" y="36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36"/>
                      <a:pt x="3" y="71"/>
                      <a:pt x="3" y="107"/>
                    </a:cubicBezTo>
                    <a:cubicBezTo>
                      <a:pt x="4" y="142"/>
                      <a:pt x="4" y="178"/>
                      <a:pt x="4" y="213"/>
                    </a:cubicBezTo>
                    <a:cubicBezTo>
                      <a:pt x="4" y="284"/>
                      <a:pt x="3" y="356"/>
                      <a:pt x="3" y="427"/>
                    </a:cubicBezTo>
                    <a:cubicBezTo>
                      <a:pt x="3" y="462"/>
                      <a:pt x="2" y="498"/>
                      <a:pt x="2" y="533"/>
                    </a:cubicBezTo>
                    <a:cubicBezTo>
                      <a:pt x="3" y="569"/>
                      <a:pt x="3" y="604"/>
                      <a:pt x="3" y="640"/>
                    </a:cubicBezTo>
                    <a:cubicBezTo>
                      <a:pt x="4" y="711"/>
                      <a:pt x="3" y="782"/>
                      <a:pt x="2" y="85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sz="1350" dirty="0"/>
              </a:p>
            </p:txBody>
          </p:sp>
        </p:grpSp>
        <p:sp>
          <p:nvSpPr>
            <p:cNvPr id="12" name="フリーフォーム 45"/>
            <p:cNvSpPr>
              <a:spLocks noEditPoints="1"/>
            </p:cNvSpPr>
            <p:nvPr/>
          </p:nvSpPr>
          <p:spPr bwMode="auto">
            <a:xfrm rot="16200000" flipV="1">
              <a:off x="5186001" y="5323012"/>
              <a:ext cx="477390" cy="524504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13" name="フリーフォーム 46"/>
            <p:cNvSpPr>
              <a:spLocks noEditPoints="1"/>
            </p:cNvSpPr>
            <p:nvPr/>
          </p:nvSpPr>
          <p:spPr bwMode="auto">
            <a:xfrm rot="16200000" flipV="1">
              <a:off x="5197295" y="5324846"/>
              <a:ext cx="477390" cy="511956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14" name="フリーフォーム 47"/>
            <p:cNvSpPr>
              <a:spLocks noEditPoints="1"/>
            </p:cNvSpPr>
            <p:nvPr/>
          </p:nvSpPr>
          <p:spPr bwMode="auto">
            <a:xfrm rot="16200000" flipV="1">
              <a:off x="11076843" y="5321082"/>
              <a:ext cx="508476" cy="519485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15" name="フリーフォーム 48"/>
            <p:cNvSpPr>
              <a:spLocks noEditPoints="1"/>
            </p:cNvSpPr>
            <p:nvPr/>
          </p:nvSpPr>
          <p:spPr bwMode="auto">
            <a:xfrm rot="16200000" flipV="1">
              <a:off x="11093207" y="5321324"/>
              <a:ext cx="470728" cy="534543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16" name="フリーフォーム 49"/>
            <p:cNvSpPr>
              <a:spLocks noEditPoints="1"/>
            </p:cNvSpPr>
            <p:nvPr/>
          </p:nvSpPr>
          <p:spPr bwMode="auto">
            <a:xfrm rot="16200000" flipV="1">
              <a:off x="11051654" y="771453"/>
              <a:ext cx="468508" cy="519485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17" name="フリーフォーム 50"/>
            <p:cNvSpPr>
              <a:spLocks noEditPoints="1"/>
            </p:cNvSpPr>
            <p:nvPr/>
          </p:nvSpPr>
          <p:spPr bwMode="auto">
            <a:xfrm rot="16200000" flipV="1">
              <a:off x="11044126" y="786511"/>
              <a:ext cx="468508" cy="489370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18" name="フリーフォーム 51"/>
            <p:cNvSpPr>
              <a:spLocks noEditPoints="1"/>
            </p:cNvSpPr>
            <p:nvPr/>
          </p:nvSpPr>
          <p:spPr bwMode="auto">
            <a:xfrm rot="16200000" flipV="1">
              <a:off x="5232723" y="721157"/>
              <a:ext cx="424100" cy="544581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19" name="フリーフォーム 52"/>
            <p:cNvSpPr>
              <a:spLocks noEditPoints="1"/>
            </p:cNvSpPr>
            <p:nvPr/>
          </p:nvSpPr>
          <p:spPr bwMode="auto">
            <a:xfrm rot="16200000" flipV="1">
              <a:off x="5241796" y="749729"/>
              <a:ext cx="428541" cy="491879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</p:grpSp>
      <p:sp>
        <p:nvSpPr>
          <p:cNvPr id="3" name="図プレースホルダー 2" descr="画像を追加する空のプレースホルダー。プレースホルダーをクリックし、追加する画像を選択します。"/>
          <p:cNvSpPr>
            <a:spLocks noGrp="1"/>
          </p:cNvSpPr>
          <p:nvPr>
            <p:ph type="pic" idx="1"/>
          </p:nvPr>
        </p:nvSpPr>
        <p:spPr>
          <a:xfrm>
            <a:off x="627460" y="1031195"/>
            <a:ext cx="4457700" cy="4572000"/>
          </a:xfr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l" rtl="0">
              <a:buNone/>
              <a:defRPr sz="2400"/>
            </a:lvl1pPr>
            <a:lvl2pPr marL="342900" indent="0" algn="l" rtl="0">
              <a:buNone/>
              <a:defRPr sz="2100"/>
            </a:lvl2pPr>
            <a:lvl3pPr marL="685800" indent="0" algn="l" rtl="0">
              <a:buNone/>
              <a:defRPr sz="1800"/>
            </a:lvl3pPr>
            <a:lvl4pPr marL="1028700" indent="0" algn="l" rtl="0">
              <a:buNone/>
              <a:defRPr sz="1500"/>
            </a:lvl4pPr>
            <a:lvl5pPr marL="1371600" indent="0" algn="l" rtl="0">
              <a:buNone/>
              <a:defRPr sz="1500"/>
            </a:lvl5pPr>
            <a:lvl6pPr marL="1714500" indent="0" algn="l" rtl="0">
              <a:buNone/>
              <a:defRPr sz="1500"/>
            </a:lvl6pPr>
            <a:lvl7pPr marL="2057400" indent="0" algn="l" rtl="0">
              <a:buNone/>
              <a:defRPr sz="1500"/>
            </a:lvl7pPr>
            <a:lvl8pPr marL="2400300" indent="0" algn="l" rtl="0">
              <a:buNone/>
              <a:defRPr sz="1500"/>
            </a:lvl8pPr>
            <a:lvl9pPr marL="2743200" indent="0" algn="l" rtl="0">
              <a:buNone/>
              <a:defRPr sz="1500"/>
            </a:lvl9pPr>
          </a:lstStyle>
          <a:p>
            <a:pPr rtl="0"/>
            <a:r>
              <a:rPr lang="ja-JP" altLang="en-US"/>
              <a:t>アイコンをクリックして図を追加</a:t>
            </a:r>
            <a:endParaRPr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5619668" y="3555524"/>
            <a:ext cx="2880360" cy="2168517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1350"/>
            </a:lvl1pPr>
            <a:lvl2pPr marL="342900" indent="0" algn="l" rtl="0">
              <a:buNone/>
              <a:defRPr sz="1050"/>
            </a:lvl2pPr>
            <a:lvl3pPr marL="685800" indent="0" algn="l" rtl="0">
              <a:buNone/>
              <a:defRPr sz="900"/>
            </a:lvl3pPr>
            <a:lvl4pPr marL="1028700" indent="0" algn="l" rtl="0">
              <a:buNone/>
              <a:defRPr sz="750"/>
            </a:lvl4pPr>
            <a:lvl5pPr marL="1371600" indent="0" algn="l" rtl="0">
              <a:buNone/>
              <a:defRPr sz="750"/>
            </a:lvl5pPr>
            <a:lvl6pPr marL="1714500" indent="0" algn="l" rtl="0">
              <a:buNone/>
              <a:defRPr sz="750"/>
            </a:lvl6pPr>
            <a:lvl7pPr marL="2057400" indent="0" algn="l" rtl="0">
              <a:buNone/>
              <a:defRPr sz="750"/>
            </a:lvl7pPr>
            <a:lvl8pPr marL="2400300" indent="0" algn="l" rtl="0">
              <a:buNone/>
              <a:defRPr sz="750"/>
            </a:lvl8pPr>
            <a:lvl9pPr marL="2743200" indent="0" algn="l" rtl="0">
              <a:buNone/>
              <a:defRPr sz="75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n-US" altLang="ja-JP" smtClean="0"/>
              <a:t>‹#›</a:t>
            </a:fld>
            <a:endParaRPr lang="en-US" altLang="ja-JP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5957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n-US" altLang="ja-JP" smtClean="0"/>
              <a:t>‹#›</a:t>
            </a:fld>
            <a:endParaRPr lang="en-US" altLang="ja-JP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47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7218202" y="304800"/>
            <a:ext cx="1297148" cy="5676900"/>
          </a:xfrm>
        </p:spPr>
        <p:txBody>
          <a:bodyPr vert="eaVert" rtlCol="0"/>
          <a:lstStyle/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28651" y="304800"/>
            <a:ext cx="6475253" cy="5676900"/>
          </a:xfrm>
        </p:spPr>
        <p:txBody>
          <a:bodyPr vert="eaVert" rtlCol="0"/>
          <a:lstStyle/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n-US" altLang="ja-JP" smtClean="0"/>
              <a:t>‹#›</a:t>
            </a:fld>
            <a:endParaRPr lang="en-US" altLang="ja-JP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0580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2800"/>
            </a:lvl1pPr>
          </a:lstStyle>
          <a:p>
            <a:fld id="{022B156B-59AE-415F-B24B-8756D48BB977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963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199210" y="1828800"/>
            <a:ext cx="5143502" cy="1828800"/>
          </a:xfrm>
        </p:spPr>
        <p:txBody>
          <a:bodyPr rtlCol="0" anchor="b">
            <a:normAutofit/>
          </a:bodyPr>
          <a:lstStyle>
            <a:lvl1pPr algn="l" rtl="0">
              <a:defRPr sz="3300"/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3199207" y="3733800"/>
            <a:ext cx="5143502" cy="9144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00" indent="0" algn="l" rtl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l" rtl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l" rtl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l" rtl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l" rtl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l" rtl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l" rtl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l" rtl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22925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98910" y="1825625"/>
            <a:ext cx="3715941" cy="4187952"/>
          </a:xfrm>
        </p:spPr>
        <p:txBody>
          <a:bodyPr rtlCol="0"/>
          <a:lstStyle/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29151" y="1825625"/>
            <a:ext cx="3713561" cy="4187952"/>
          </a:xfrm>
        </p:spPr>
        <p:txBody>
          <a:bodyPr rtlCol="0"/>
          <a:lstStyle/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n-US" altLang="ja-JP" smtClean="0"/>
              <a:t>‹#›</a:t>
            </a:fld>
            <a:endParaRPr lang="en-US" altLang="ja-JP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7275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02386" y="1681163"/>
            <a:ext cx="3717036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1800" b="1"/>
            </a:lvl1pPr>
            <a:lvl2pPr marL="342900" indent="0" algn="l" rtl="0">
              <a:buNone/>
              <a:defRPr sz="1500" b="1"/>
            </a:lvl2pPr>
            <a:lvl3pPr marL="685800" indent="0" algn="l" rtl="0">
              <a:buNone/>
              <a:defRPr sz="1350" b="1"/>
            </a:lvl3pPr>
            <a:lvl4pPr marL="1028700" indent="0" algn="l" rtl="0">
              <a:buNone/>
              <a:defRPr sz="1200" b="1"/>
            </a:lvl4pPr>
            <a:lvl5pPr marL="1371600" indent="0" algn="l" rtl="0">
              <a:buNone/>
              <a:defRPr sz="1200" b="1"/>
            </a:lvl5pPr>
            <a:lvl6pPr marL="1714500" indent="0" algn="l" rtl="0">
              <a:buNone/>
              <a:defRPr sz="1200" b="1"/>
            </a:lvl6pPr>
            <a:lvl7pPr marL="2057400" indent="0" algn="l" rtl="0">
              <a:buNone/>
              <a:defRPr sz="1200" b="1"/>
            </a:lvl7pPr>
            <a:lvl8pPr marL="2400300" indent="0" algn="l" rtl="0">
              <a:buNone/>
              <a:defRPr sz="1200" b="1"/>
            </a:lvl8pPr>
            <a:lvl9pPr marL="2743200" indent="0" algn="l" rtl="0">
              <a:buNone/>
              <a:defRPr sz="1200" b="1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02386" y="2505078"/>
            <a:ext cx="3717036" cy="3476625"/>
          </a:xfrm>
        </p:spPr>
        <p:txBody>
          <a:bodyPr rtlCol="0"/>
          <a:lstStyle/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717036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1800" b="1"/>
            </a:lvl1pPr>
            <a:lvl2pPr marL="342900" indent="0" algn="l" rtl="0">
              <a:buNone/>
              <a:defRPr sz="1500" b="1"/>
            </a:lvl2pPr>
            <a:lvl3pPr marL="685800" indent="0" algn="l" rtl="0">
              <a:buNone/>
              <a:defRPr sz="1350" b="1"/>
            </a:lvl3pPr>
            <a:lvl4pPr marL="1028700" indent="0" algn="l" rtl="0">
              <a:buNone/>
              <a:defRPr sz="1200" b="1"/>
            </a:lvl4pPr>
            <a:lvl5pPr marL="1371600" indent="0" algn="l" rtl="0">
              <a:buNone/>
              <a:defRPr sz="1200" b="1"/>
            </a:lvl5pPr>
            <a:lvl6pPr marL="1714500" indent="0" algn="l" rtl="0">
              <a:buNone/>
              <a:defRPr sz="1200" b="1"/>
            </a:lvl6pPr>
            <a:lvl7pPr marL="2057400" indent="0" algn="l" rtl="0">
              <a:buNone/>
              <a:defRPr sz="1200" b="1"/>
            </a:lvl7pPr>
            <a:lvl8pPr marL="2400300" indent="0" algn="l" rtl="0">
              <a:buNone/>
              <a:defRPr sz="1200" b="1"/>
            </a:lvl8pPr>
            <a:lvl9pPr marL="2743200" indent="0" algn="l" rtl="0">
              <a:buNone/>
              <a:defRPr sz="1200" b="1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8"/>
            <a:ext cx="3717036" cy="3476625"/>
          </a:xfrm>
        </p:spPr>
        <p:txBody>
          <a:bodyPr rtlCol="0"/>
          <a:lstStyle/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n-US" altLang="ja-JP" smtClean="0"/>
              <a:t>‹#›</a:t>
            </a:fld>
            <a:endParaRPr lang="en-US" altLang="ja-JP" dirty="0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1857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n-US" altLang="ja-JP" smtClean="0"/>
              <a:t>‹#›</a:t>
            </a:fld>
            <a:endParaRPr lang="en-US" altLang="ja-JP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1281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n-US" altLang="ja-JP" smtClean="0"/>
              <a:t>‹#›</a:t>
            </a:fld>
            <a:endParaRPr lang="en-US" altLang="ja-JP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4787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キャプション付きの 2 つの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98910" y="304799"/>
            <a:ext cx="7543802" cy="1216152"/>
          </a:xfrm>
        </p:spPr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grpSp>
        <p:nvGrpSpPr>
          <p:cNvPr id="9" name="グループ 8"/>
          <p:cNvGrpSpPr/>
          <p:nvPr/>
        </p:nvGrpSpPr>
        <p:grpSpPr>
          <a:xfrm>
            <a:off x="789318" y="1733550"/>
            <a:ext cx="3270377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0" name="フリーフォーム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11" name="フリーフォーム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12" name="フリーフォーム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13" name="フリーフォーム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14" name="フリーフォーム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15" name="フリーフォーム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16" name="フリーフォーム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17" name="フリーフォーム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18" name="フリーフォーム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19" name="フリーフォーム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20" name="フリーフォーム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21" name="フリーフォーム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</p:grpSp>
      <p:sp>
        <p:nvSpPr>
          <p:cNvPr id="36" name="図プレースホルダー 33" descr="画像を追加する空のプレースホルダー。プレースホルダーをクリックし、追加する画像を選択します。"/>
          <p:cNvSpPr>
            <a:spLocks noGrp="1" noChangeAspect="1"/>
          </p:cNvSpPr>
          <p:nvPr>
            <p:ph type="pic" sz="quarter" idx="17"/>
          </p:nvPr>
        </p:nvSpPr>
        <p:spPr>
          <a:xfrm>
            <a:off x="948771" y="1900210"/>
            <a:ext cx="2951652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ja-JP" altLang="en-US"/>
              <a:t>アイコンをクリックして図を追加</a:t>
            </a:r>
            <a:endParaRPr lang="ja-JP" altLang="en-US" dirty="0"/>
          </a:p>
        </p:txBody>
      </p:sp>
      <p:sp>
        <p:nvSpPr>
          <p:cNvPr id="39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89317" y="4935990"/>
            <a:ext cx="3276735" cy="100761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200"/>
            </a:lvl1pPr>
            <a:lvl2pPr marL="342900" indent="0" algn="l" rtl="0">
              <a:buNone/>
              <a:defRPr sz="1050"/>
            </a:lvl2pPr>
            <a:lvl3pPr marL="685800" indent="0" algn="l" rtl="0">
              <a:buNone/>
              <a:defRPr sz="900"/>
            </a:lvl3pPr>
            <a:lvl4pPr marL="1028700" indent="0" algn="l" rtl="0">
              <a:buNone/>
              <a:defRPr sz="750"/>
            </a:lvl4pPr>
            <a:lvl5pPr marL="1371600" indent="0" algn="l" rtl="0">
              <a:buNone/>
              <a:defRPr sz="750"/>
            </a:lvl5pPr>
            <a:lvl6pPr marL="1714500" indent="0" algn="l" rtl="0">
              <a:buNone/>
              <a:defRPr sz="750"/>
            </a:lvl6pPr>
            <a:lvl7pPr marL="2057400" indent="0" algn="l" rtl="0">
              <a:buNone/>
              <a:defRPr sz="750"/>
            </a:lvl7pPr>
            <a:lvl8pPr marL="2400300" indent="0" algn="l" rtl="0">
              <a:buNone/>
              <a:defRPr sz="750"/>
            </a:lvl8pPr>
            <a:lvl9pPr marL="2743200" indent="0" algn="l" rtl="0">
              <a:buNone/>
              <a:defRPr sz="75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grpSp>
        <p:nvGrpSpPr>
          <p:cNvPr id="22" name="グループ 21"/>
          <p:cNvGrpSpPr/>
          <p:nvPr/>
        </p:nvGrpSpPr>
        <p:grpSpPr>
          <a:xfrm>
            <a:off x="5072335" y="1733550"/>
            <a:ext cx="3270377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23" name="フリーフォーム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24" name="フリーフォーム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25" name="フリーフォーム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26" name="フリーフォーム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27" name="フリーフォーム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28" name="フリーフォーム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29" name="フリーフォーム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30" name="フリーフォーム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31" name="フリーフォーム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32" name="フリーフォーム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33" name="フリーフォーム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34" name="フリーフォーム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</p:grpSp>
      <p:sp>
        <p:nvSpPr>
          <p:cNvPr id="37" name="図プレースホルダー 33" descr="画像を追加する空のプレースホルダー。プレースホルダーをクリックし、追加する画像を選択します。"/>
          <p:cNvSpPr>
            <a:spLocks noGrp="1" noChangeAspect="1"/>
          </p:cNvSpPr>
          <p:nvPr>
            <p:ph type="pic" sz="quarter" idx="18"/>
          </p:nvPr>
        </p:nvSpPr>
        <p:spPr>
          <a:xfrm>
            <a:off x="5231788" y="1900210"/>
            <a:ext cx="2951652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</a:lstStyle>
          <a:p>
            <a:pPr rtl="0"/>
            <a:r>
              <a:rPr lang="ja-JP" altLang="en-US"/>
              <a:t>アイコンをクリックして図を追加</a:t>
            </a:r>
            <a:endParaRPr lang="ja-JP" altLang="en-US" dirty="0"/>
          </a:p>
        </p:txBody>
      </p:sp>
      <p:sp>
        <p:nvSpPr>
          <p:cNvPr id="40" name="テキスト プレースホルダー 3"/>
          <p:cNvSpPr>
            <a:spLocks noGrp="1"/>
          </p:cNvSpPr>
          <p:nvPr>
            <p:ph type="body" sz="half" idx="19"/>
          </p:nvPr>
        </p:nvSpPr>
        <p:spPr>
          <a:xfrm>
            <a:off x="5057182" y="4935990"/>
            <a:ext cx="3276735" cy="100761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200"/>
            </a:lvl1pPr>
            <a:lvl2pPr marL="342900" indent="0" algn="l" rtl="0">
              <a:buNone/>
              <a:defRPr sz="1050"/>
            </a:lvl2pPr>
            <a:lvl3pPr marL="685800" indent="0" algn="l" rtl="0">
              <a:buNone/>
              <a:defRPr sz="900"/>
            </a:lvl3pPr>
            <a:lvl4pPr marL="1028700" indent="0" algn="l" rtl="0">
              <a:buNone/>
              <a:defRPr sz="750"/>
            </a:lvl4pPr>
            <a:lvl5pPr marL="1371600" indent="0" algn="l" rtl="0">
              <a:buNone/>
              <a:defRPr sz="750"/>
            </a:lvl5pPr>
            <a:lvl6pPr marL="1714500" indent="0" algn="l" rtl="0">
              <a:buNone/>
              <a:defRPr sz="750"/>
            </a:lvl6pPr>
            <a:lvl7pPr marL="2057400" indent="0" algn="l" rtl="0">
              <a:buNone/>
              <a:defRPr sz="750"/>
            </a:lvl7pPr>
            <a:lvl8pPr marL="2400300" indent="0" algn="l" rtl="0">
              <a:buNone/>
              <a:defRPr sz="750"/>
            </a:lvl8pPr>
            <a:lvl9pPr marL="2743200" indent="0" algn="l" rtl="0">
              <a:buNone/>
              <a:defRPr sz="75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  <p:sp>
        <p:nvSpPr>
          <p:cNvPr id="7" name="フッター プレースホルダー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6" name="日付プレースホルダー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6827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キャプション付きの 3 つの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grpSp>
        <p:nvGrpSpPr>
          <p:cNvPr id="52" name="グループ 51"/>
          <p:cNvGrpSpPr>
            <a:grpSpLocks noChangeAspect="1"/>
          </p:cNvGrpSpPr>
          <p:nvPr/>
        </p:nvGrpSpPr>
        <p:grpSpPr>
          <a:xfrm rot="5400000">
            <a:off x="393437" y="2064322"/>
            <a:ext cx="3123347" cy="231729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53" name="フリーフォーム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54" name="フリーフォーム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55" name="フリーフォーム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56" name="フリーフォーム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57" name="フリーフォーム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58" name="フリーフォーム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59" name="フリーフォーム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60" name="フリーフォーム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61" name="フリーフォーム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62" name="フリーフォーム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63" name="フリーフォーム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64" name="フリーフォーム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</p:grpSp>
      <p:sp>
        <p:nvSpPr>
          <p:cNvPr id="79" name="図プレースホルダー 33" descr="画像を追加する空のプレースホルダー。プレースホルダーをクリックし、追加する画像を選択します。"/>
          <p:cNvSpPr>
            <a:spLocks noGrp="1"/>
          </p:cNvSpPr>
          <p:nvPr>
            <p:ph type="pic" sz="quarter" idx="19"/>
          </p:nvPr>
        </p:nvSpPr>
        <p:spPr>
          <a:xfrm>
            <a:off x="936877" y="1824285"/>
            <a:ext cx="2036467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ja-JP" altLang="en-US"/>
              <a:t>アイコンをクリックして図を追加</a:t>
            </a:r>
            <a:endParaRPr lang="ja-JP" altLang="en-US" dirty="0"/>
          </a:p>
        </p:txBody>
      </p:sp>
      <p:sp>
        <p:nvSpPr>
          <p:cNvPr id="81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926409" y="4947405"/>
            <a:ext cx="20574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200"/>
            </a:lvl1pPr>
            <a:lvl2pPr marL="342900" indent="0" algn="l" rtl="0">
              <a:buNone/>
              <a:defRPr sz="1050"/>
            </a:lvl2pPr>
            <a:lvl3pPr marL="685800" indent="0" algn="l" rtl="0">
              <a:buNone/>
              <a:defRPr sz="900"/>
            </a:lvl3pPr>
            <a:lvl4pPr marL="1028700" indent="0" algn="l" rtl="0">
              <a:buNone/>
              <a:defRPr sz="750"/>
            </a:lvl4pPr>
            <a:lvl5pPr marL="1371600" indent="0" algn="l" rtl="0">
              <a:buNone/>
              <a:defRPr sz="750"/>
            </a:lvl5pPr>
            <a:lvl6pPr marL="1714500" indent="0" algn="l" rtl="0">
              <a:buNone/>
              <a:defRPr sz="750"/>
            </a:lvl6pPr>
            <a:lvl7pPr marL="2057400" indent="0" algn="l" rtl="0">
              <a:buNone/>
              <a:defRPr sz="750"/>
            </a:lvl7pPr>
            <a:lvl8pPr marL="2400300" indent="0" algn="l" rtl="0">
              <a:buNone/>
              <a:defRPr sz="750"/>
            </a:lvl8pPr>
            <a:lvl9pPr marL="2743200" indent="0" algn="l" rtl="0">
              <a:buNone/>
              <a:defRPr sz="75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grpSp>
        <p:nvGrpSpPr>
          <p:cNvPr id="84" name="グループ 83"/>
          <p:cNvGrpSpPr>
            <a:grpSpLocks noChangeAspect="1"/>
          </p:cNvGrpSpPr>
          <p:nvPr userDrawn="1"/>
        </p:nvGrpSpPr>
        <p:grpSpPr>
          <a:xfrm rot="5400000">
            <a:off x="2997434" y="2064322"/>
            <a:ext cx="3123347" cy="231729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フリーフォーム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86" name="フリーフォーム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87" name="フリーフォーム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88" name="フリーフォーム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89" name="フリーフォーム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90" name="フリーフォーム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91" name="フリーフォーム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92" name="フリーフォーム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93" name="フリーフォーム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94" name="フリーフォーム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95" name="フリーフォーム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96" name="フリーフォーム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</p:grpSp>
      <p:sp>
        <p:nvSpPr>
          <p:cNvPr id="78" name="図プレースホルダー 33" descr="画像を追加する空のプレースホルダー。プレースホルダーをクリックし、追加する画像を選択します。"/>
          <p:cNvSpPr>
            <a:spLocks noGrp="1"/>
          </p:cNvSpPr>
          <p:nvPr>
            <p:ph type="pic" sz="quarter" idx="18"/>
          </p:nvPr>
        </p:nvSpPr>
        <p:spPr>
          <a:xfrm>
            <a:off x="3540693" y="1824285"/>
            <a:ext cx="2036826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ja-JP" altLang="en-US"/>
              <a:t>アイコンをクリックして図を追加</a:t>
            </a:r>
            <a:endParaRPr lang="ja-JP" altLang="en-US" dirty="0"/>
          </a:p>
        </p:txBody>
      </p:sp>
      <p:sp>
        <p:nvSpPr>
          <p:cNvPr id="82" name="テキスト プレースホルダー 3"/>
          <p:cNvSpPr>
            <a:spLocks noGrp="1"/>
          </p:cNvSpPr>
          <p:nvPr>
            <p:ph type="body" sz="half" idx="21"/>
          </p:nvPr>
        </p:nvSpPr>
        <p:spPr>
          <a:xfrm>
            <a:off x="3530406" y="4947405"/>
            <a:ext cx="20574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200"/>
            </a:lvl1pPr>
            <a:lvl2pPr marL="342900" indent="0" algn="l" rtl="0">
              <a:buNone/>
              <a:defRPr sz="1050"/>
            </a:lvl2pPr>
            <a:lvl3pPr marL="685800" indent="0" algn="l" rtl="0">
              <a:buNone/>
              <a:defRPr sz="900"/>
            </a:lvl3pPr>
            <a:lvl4pPr marL="1028700" indent="0" algn="l" rtl="0">
              <a:buNone/>
              <a:defRPr sz="750"/>
            </a:lvl4pPr>
            <a:lvl5pPr marL="1371600" indent="0" algn="l" rtl="0">
              <a:buNone/>
              <a:defRPr sz="750"/>
            </a:lvl5pPr>
            <a:lvl6pPr marL="1714500" indent="0" algn="l" rtl="0">
              <a:buNone/>
              <a:defRPr sz="750"/>
            </a:lvl6pPr>
            <a:lvl7pPr marL="2057400" indent="0" algn="l" rtl="0">
              <a:buNone/>
              <a:defRPr sz="750"/>
            </a:lvl7pPr>
            <a:lvl8pPr marL="2400300" indent="0" algn="l" rtl="0">
              <a:buNone/>
              <a:defRPr sz="750"/>
            </a:lvl8pPr>
            <a:lvl9pPr marL="2743200" indent="0" algn="l" rtl="0">
              <a:buNone/>
              <a:defRPr sz="75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grpSp>
        <p:nvGrpSpPr>
          <p:cNvPr id="97" name="グループ 96"/>
          <p:cNvGrpSpPr>
            <a:grpSpLocks noChangeAspect="1"/>
          </p:cNvGrpSpPr>
          <p:nvPr userDrawn="1"/>
        </p:nvGrpSpPr>
        <p:grpSpPr>
          <a:xfrm rot="5400000">
            <a:off x="5623840" y="2064322"/>
            <a:ext cx="3123347" cy="231729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8" name="フリーフォーム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99" name="フリーフォーム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100" name="フリーフォーム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101" name="フリーフォーム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102" name="フリーフォーム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103" name="フリーフォーム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104" name="フリーフォーム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105" name="フリーフォーム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106" name="フリーフォーム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107" name="フリーフォーム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108" name="フリーフォーム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  <p:sp>
          <p:nvSpPr>
            <p:cNvPr id="109" name="フリーフォーム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sz="1350" dirty="0"/>
            </a:p>
          </p:txBody>
        </p:sp>
      </p:grpSp>
      <p:sp>
        <p:nvSpPr>
          <p:cNvPr id="80" name="図プレースホルダー 33" descr="画像を追加する空のプレースホルダー。プレースホルダーをクリックし、追加する画像を選択します。"/>
          <p:cNvSpPr>
            <a:spLocks noGrp="1"/>
          </p:cNvSpPr>
          <p:nvPr>
            <p:ph type="pic" sz="quarter" idx="20"/>
          </p:nvPr>
        </p:nvSpPr>
        <p:spPr>
          <a:xfrm>
            <a:off x="6167099" y="1824285"/>
            <a:ext cx="2036826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ja-JP" altLang="en-US"/>
              <a:t>アイコンをクリックして図を追加</a:t>
            </a:r>
            <a:endParaRPr lang="ja-JP" altLang="en-US" dirty="0"/>
          </a:p>
        </p:txBody>
      </p:sp>
      <p:sp>
        <p:nvSpPr>
          <p:cNvPr id="83" name="テキスト プレースホルダー 3"/>
          <p:cNvSpPr>
            <a:spLocks noGrp="1"/>
          </p:cNvSpPr>
          <p:nvPr>
            <p:ph type="body" sz="half" idx="22"/>
          </p:nvPr>
        </p:nvSpPr>
        <p:spPr>
          <a:xfrm>
            <a:off x="6156812" y="4947405"/>
            <a:ext cx="20574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200"/>
            </a:lvl1pPr>
            <a:lvl2pPr marL="342900" indent="0" algn="l" rtl="0">
              <a:buNone/>
              <a:defRPr sz="1050"/>
            </a:lvl2pPr>
            <a:lvl3pPr marL="685800" indent="0" algn="l" rtl="0">
              <a:buNone/>
              <a:defRPr sz="900"/>
            </a:lvl3pPr>
            <a:lvl4pPr marL="1028700" indent="0" algn="l" rtl="0">
              <a:buNone/>
              <a:defRPr sz="750"/>
            </a:lvl4pPr>
            <a:lvl5pPr marL="1371600" indent="0" algn="l" rtl="0">
              <a:buNone/>
              <a:defRPr sz="750"/>
            </a:lvl5pPr>
            <a:lvl6pPr marL="1714500" indent="0" algn="l" rtl="0">
              <a:buNone/>
              <a:defRPr sz="750"/>
            </a:lvl6pPr>
            <a:lvl7pPr marL="2057400" indent="0" algn="l" rtl="0">
              <a:buNone/>
              <a:defRPr sz="750"/>
            </a:lvl7pPr>
            <a:lvl8pPr marL="2400300" indent="0" algn="l" rtl="0">
              <a:buNone/>
              <a:defRPr sz="750"/>
            </a:lvl8pPr>
            <a:lvl9pPr marL="2743200" indent="0" algn="l" rtl="0">
              <a:buNone/>
              <a:defRPr sz="75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  <p:sp>
        <p:nvSpPr>
          <p:cNvPr id="7" name="フッター プレースホルダー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6" name="日付プレースホルダー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819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98910" y="304800"/>
            <a:ext cx="7543802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ja-JP" altLang="en-US" dirty="0"/>
              <a:t>クリックしてマスター タイトルのスタイルを編集する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98911" y="1752600"/>
            <a:ext cx="7543800" cy="422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ja-JP" altLang="en-US" dirty="0"/>
              <a:t>マスター テキストのスタイルを編集する</a:t>
            </a:r>
          </a:p>
          <a:p>
            <a:pPr lvl="1" rtl="0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 rtl="0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 rtl="0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 rtl="0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798910" y="6019801"/>
            <a:ext cx="5715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825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</a:lstStyle>
          <a:p>
            <a:fld id="{022B156B-59AE-415F-B24B-8756D48BB977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484710" y="6019801"/>
            <a:ext cx="44577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825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056708" y="6019801"/>
            <a:ext cx="104719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825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</a:lstStyle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0063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700" kern="1200">
          <a:solidFill>
            <a:schemeClr val="tx1">
              <a:lumMod val="50000"/>
            </a:schemeClr>
          </a:solidFill>
          <a:latin typeface="ＭＳ Ｐゴシック" panose="020B0600070205080204" pitchFamily="50" charset="-128"/>
          <a:ea typeface="ＭＳ Ｐゴシック" panose="020B0600070205080204" pitchFamily="50" charset="-128"/>
          <a:cs typeface="+mj-cs"/>
        </a:defRPr>
      </a:lvl1pPr>
    </p:titleStyle>
    <p:bodyStyle>
      <a:lvl1pPr marL="260604" indent="-260604" algn="l" defTabSz="685800" rtl="0" eaLnBrk="1" latinLnBrk="0" hangingPunct="1">
        <a:lnSpc>
          <a:spcPct val="100000"/>
        </a:lnSpc>
        <a:spcBef>
          <a:spcPts val="135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ＭＳ Ｐゴシック" panose="020B0600070205080204" pitchFamily="50" charset="-128"/>
          <a:ea typeface="ＭＳ Ｐゴシック" panose="020B0600070205080204" pitchFamily="50" charset="-128"/>
          <a:cs typeface="+mn-cs"/>
        </a:defRPr>
      </a:lvl1pPr>
      <a:lvl2pPr marL="555498" indent="-212598" algn="l" defTabSz="6858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ＭＳ Ｐゴシック" panose="020B0600070205080204" pitchFamily="50" charset="-128"/>
          <a:ea typeface="ＭＳ Ｐゴシック" panose="020B0600070205080204" pitchFamily="50" charset="-128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ＭＳ Ｐゴシック" panose="020B0600070205080204" pitchFamily="50" charset="-128"/>
          <a:ea typeface="ＭＳ Ｐゴシック" panose="020B0600070205080204" pitchFamily="50" charset="-128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45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latin typeface="ＭＳ Ｐゴシック" panose="020B0600070205080204" pitchFamily="50" charset="-128"/>
          <a:ea typeface="ＭＳ Ｐゴシック" panose="020B0600070205080204" pitchFamily="50" charset="-128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45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latin typeface="ＭＳ Ｐゴシック" panose="020B0600070205080204" pitchFamily="50" charset="-128"/>
          <a:ea typeface="ＭＳ Ｐゴシック" panose="020B0600070205080204" pitchFamily="50" charset="-128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2516957" y="1340849"/>
            <a:ext cx="6313891" cy="1392924"/>
          </a:xfrm>
        </p:spPr>
        <p:txBody>
          <a:bodyPr rtlCol="0">
            <a:noAutofit/>
          </a:bodyPr>
          <a:lstStyle/>
          <a:p>
            <a:r>
              <a:rPr lang="ja-JP" altLang="en-US" sz="3600" b="1"/>
              <a:t>教員・インストラクター向け資料</a:t>
            </a:r>
            <a:br>
              <a:rPr lang="en-US" altLang="ja-JP" sz="3600" b="1" dirty="0"/>
            </a:br>
            <a:r>
              <a:rPr lang="ja-JP" altLang="en-US" sz="3600" b="1"/>
              <a:t>ドローンプログラミングの準備</a:t>
            </a:r>
            <a:endParaRPr lang="ja-JP" altLang="en-US" sz="3600" dirty="0">
              <a:sym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967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タイトル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ja-JP" sz="4050" dirty="0">
                <a:sym typeface="ＭＳ Ｐゴシック" panose="020B0600070205080204" pitchFamily="50" charset="-128"/>
              </a:rPr>
              <a:t>Tello</a:t>
            </a:r>
            <a:r>
              <a:rPr lang="ja-JP" altLang="en-US" sz="4050">
                <a:sym typeface="ＭＳ Ｐゴシック" panose="020B0600070205080204" pitchFamily="50" charset="-128"/>
              </a:rPr>
              <a:t>アプリの起動</a:t>
            </a:r>
            <a:endParaRPr lang="en-US" altLang="ja-JP" sz="4050" dirty="0">
              <a:sym typeface="ＭＳ Ｐゴシック" panose="020B0600070205080204" pitchFamily="50" charset="-128"/>
            </a:endParaRPr>
          </a:p>
        </p:txBody>
      </p:sp>
      <p:sp>
        <p:nvSpPr>
          <p:cNvPr id="14" name="コンテンツ プレースホルダー 13"/>
          <p:cNvSpPr>
            <a:spLocks noGrp="1"/>
          </p:cNvSpPr>
          <p:nvPr>
            <p:ph idx="1"/>
          </p:nvPr>
        </p:nvSpPr>
        <p:spPr>
          <a:xfrm>
            <a:off x="798911" y="1951489"/>
            <a:ext cx="7543800" cy="3171825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n-US" altLang="ja-JP" sz="3000" dirty="0">
                <a:sym typeface="ＭＳ Ｐゴシック" panose="020B0600070205080204" pitchFamily="50" charset="-128"/>
              </a:rPr>
              <a:t>iOS</a:t>
            </a:r>
            <a:r>
              <a:rPr lang="ja-JP" altLang="en-US" sz="3000">
                <a:sym typeface="ＭＳ Ｐゴシック" panose="020B0600070205080204" pitchFamily="50" charset="-128"/>
              </a:rPr>
              <a:t>や</a:t>
            </a:r>
            <a:r>
              <a:rPr lang="en-US" altLang="ja-JP" sz="3000" dirty="0">
                <a:sym typeface="ＭＳ Ｐゴシック" panose="020B0600070205080204" pitchFamily="50" charset="-128"/>
              </a:rPr>
              <a:t>Android</a:t>
            </a:r>
            <a:r>
              <a:rPr lang="ja-JP" altLang="en-US" sz="3000">
                <a:sym typeface="ＭＳ Ｐゴシック" panose="020B0600070205080204" pitchFamily="50" charset="-128"/>
              </a:rPr>
              <a:t>端末で</a:t>
            </a:r>
            <a:r>
              <a:rPr lang="en-US" altLang="ja-JP" sz="3000" dirty="0">
                <a:sym typeface="ＭＳ Ｐゴシック" panose="020B0600070205080204" pitchFamily="50" charset="-128"/>
              </a:rPr>
              <a:t>Tello</a:t>
            </a:r>
            <a:r>
              <a:rPr lang="ja-JP" altLang="en-US" sz="3000">
                <a:sym typeface="ＭＳ Ｐゴシック" panose="020B0600070205080204" pitchFamily="50" charset="-128"/>
              </a:rPr>
              <a:t>アプリを起動し、設定アイコンをタップする</a:t>
            </a:r>
            <a:endParaRPr lang="en-US" altLang="ja-JP" sz="3000" dirty="0">
              <a:sym typeface="ＭＳ Ｐゴシック" panose="020B0600070205080204" pitchFamily="50" charset="-128"/>
            </a:endParaRPr>
          </a:p>
          <a:p>
            <a:pPr marL="0" indent="0">
              <a:buNone/>
            </a:pPr>
            <a:endParaRPr lang="en-US" altLang="ja-JP" sz="3000" dirty="0">
              <a:sym typeface="ＭＳ Ｐゴシック" panose="020B0600070205080204" pitchFamily="50" charset="-128"/>
            </a:endParaRPr>
          </a:p>
          <a:p>
            <a:endParaRPr lang="ja-JP" altLang="en-US" sz="3000" dirty="0">
              <a:sym typeface="ＭＳ Ｐゴシック" panose="020B0600070205080204" pitchFamily="50" charset="-128"/>
            </a:endParaRPr>
          </a:p>
          <a:p>
            <a:pPr marL="0" indent="0">
              <a:buNone/>
            </a:pPr>
            <a:endParaRPr lang="ja-JP" altLang="en-US" sz="3000" dirty="0">
              <a:sym typeface="ＭＳ Ｐゴシック" panose="020B0600070205080204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22B156B-59AE-415F-B24B-8756D48BB977}" type="slidenum">
              <a:rPr lang="en-US" altLang="ja-JP" smtClean="0"/>
              <a:t>10</a:t>
            </a:fld>
            <a:endParaRPr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8B767A7-2376-40CC-996F-68198764D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25" y="3105151"/>
            <a:ext cx="5619750" cy="3143250"/>
          </a:xfrm>
          <a:prstGeom prst="rect">
            <a:avLst/>
          </a:prstGeom>
        </p:spPr>
      </p:pic>
      <p:sp>
        <p:nvSpPr>
          <p:cNvPr id="8" name="右矢印 4">
            <a:extLst>
              <a:ext uri="{FF2B5EF4-FFF2-40B4-BE49-F238E27FC236}">
                <a16:creationId xmlns:a16="http://schemas.microsoft.com/office/drawing/2014/main" id="{57E408EB-BA3A-40A6-A257-20CD61F97CD2}"/>
              </a:ext>
            </a:extLst>
          </p:cNvPr>
          <p:cNvSpPr/>
          <p:nvPr/>
        </p:nvSpPr>
        <p:spPr>
          <a:xfrm rot="10800000">
            <a:off x="3275792" y="3203015"/>
            <a:ext cx="573400" cy="29415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B409933-E499-4547-A490-B9417870A3DC}"/>
              </a:ext>
            </a:extLst>
          </p:cNvPr>
          <p:cNvSpPr txBox="1"/>
          <p:nvPr/>
        </p:nvSpPr>
        <p:spPr>
          <a:xfrm>
            <a:off x="3849192" y="3203015"/>
            <a:ext cx="1453211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defTabSz="342900"/>
            <a:r>
              <a:rPr kumimoji="1" lang="ja-JP" altLang="en-US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ここをタップ</a:t>
            </a:r>
            <a:endParaRPr kumimoji="1" lang="ja-JP" altLang="en-US" dirty="0">
              <a:solidFill>
                <a:prstClr val="white"/>
              </a:solidFill>
              <a:latin typeface="Calibri" panose="020F0502020204030204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343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タイトル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ja-JP" altLang="en-US" sz="4050">
                <a:sym typeface="ＭＳ Ｐゴシック" panose="020B0600070205080204" pitchFamily="50" charset="-128"/>
              </a:rPr>
              <a:t>詳細設定を開く</a:t>
            </a:r>
            <a:endParaRPr lang="en-US" altLang="ja-JP" sz="4050" dirty="0">
              <a:sym typeface="ＭＳ Ｐゴシック" panose="020B0600070205080204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22B156B-59AE-415F-B24B-8756D48BB977}" type="slidenum">
              <a:rPr lang="en-US" altLang="ja-JP" smtClean="0"/>
              <a:t>11</a:t>
            </a:fld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5195B3E-DFF1-4619-AB96-0A5011128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1947862"/>
            <a:ext cx="5314950" cy="2962275"/>
          </a:xfrm>
          <a:prstGeom prst="rect">
            <a:avLst/>
          </a:prstGeom>
        </p:spPr>
      </p:pic>
      <p:sp>
        <p:nvSpPr>
          <p:cNvPr id="11" name="右矢印 4">
            <a:extLst>
              <a:ext uri="{FF2B5EF4-FFF2-40B4-BE49-F238E27FC236}">
                <a16:creationId xmlns:a16="http://schemas.microsoft.com/office/drawing/2014/main" id="{D39CE49F-5448-43C2-AC5A-F7691C02A8E8}"/>
              </a:ext>
            </a:extLst>
          </p:cNvPr>
          <p:cNvSpPr/>
          <p:nvPr/>
        </p:nvSpPr>
        <p:spPr>
          <a:xfrm>
            <a:off x="4723581" y="3777531"/>
            <a:ext cx="573400" cy="29415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CCC30CC-84AB-48F0-A92C-882C9689704E}"/>
              </a:ext>
            </a:extLst>
          </p:cNvPr>
          <p:cNvSpPr txBox="1"/>
          <p:nvPr/>
        </p:nvSpPr>
        <p:spPr>
          <a:xfrm>
            <a:off x="3374064" y="3777531"/>
            <a:ext cx="1453211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defTabSz="342900"/>
            <a:r>
              <a:rPr kumimoji="1" lang="ja-JP" altLang="en-US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ここをタップ</a:t>
            </a:r>
            <a:endParaRPr kumimoji="1" lang="ja-JP" altLang="en-US" dirty="0">
              <a:solidFill>
                <a:prstClr val="white"/>
              </a:solidFill>
              <a:latin typeface="Calibri" panose="020F0502020204030204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259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タイトル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ja-JP" sz="4050" dirty="0">
                <a:sym typeface="ＭＳ Ｐゴシック" panose="020B0600070205080204" pitchFamily="50" charset="-128"/>
              </a:rPr>
              <a:t>IMU</a:t>
            </a:r>
            <a:r>
              <a:rPr lang="ja-JP" altLang="en-US" sz="4050">
                <a:sym typeface="ＭＳ Ｐゴシック" panose="020B0600070205080204" pitchFamily="50" charset="-128"/>
              </a:rPr>
              <a:t>ステータスから</a:t>
            </a:r>
            <a:br>
              <a:rPr lang="en-US" altLang="ja-JP" sz="4050" dirty="0">
                <a:sym typeface="ＭＳ Ｐゴシック" panose="020B0600070205080204" pitchFamily="50" charset="-128"/>
              </a:rPr>
            </a:br>
            <a:r>
              <a:rPr lang="ja-JP" altLang="en-US" sz="4050">
                <a:sym typeface="ＭＳ Ｐゴシック" panose="020B0600070205080204" pitchFamily="50" charset="-128"/>
              </a:rPr>
              <a:t>キャリブレーションを開く</a:t>
            </a:r>
            <a:endParaRPr lang="en-US" altLang="ja-JP" sz="4050" dirty="0">
              <a:sym typeface="ＭＳ Ｐゴシック" panose="020B0600070205080204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22B156B-59AE-415F-B24B-8756D48BB977}" type="slidenum">
              <a:rPr lang="en-US" altLang="ja-JP" smtClean="0"/>
              <a:t>12</a:t>
            </a:fld>
            <a:endParaRPr lang="ja-JP" altLang="en-US" dirty="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EA02891E-A362-47E8-8AA9-AA7197358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410" y="2171700"/>
            <a:ext cx="5715000" cy="3200400"/>
          </a:xfrm>
          <a:prstGeom prst="rect">
            <a:avLst/>
          </a:prstGeom>
        </p:spPr>
      </p:pic>
      <p:sp>
        <p:nvSpPr>
          <p:cNvPr id="7" name="右矢印 4">
            <a:extLst>
              <a:ext uri="{FF2B5EF4-FFF2-40B4-BE49-F238E27FC236}">
                <a16:creationId xmlns:a16="http://schemas.microsoft.com/office/drawing/2014/main" id="{4071A273-A9B1-46E0-9C07-E722B03A443A}"/>
              </a:ext>
            </a:extLst>
          </p:cNvPr>
          <p:cNvSpPr/>
          <p:nvPr/>
        </p:nvSpPr>
        <p:spPr>
          <a:xfrm rot="16200000">
            <a:off x="6157064" y="3145405"/>
            <a:ext cx="377229" cy="24247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1C41875-E5DA-4182-8840-FE9C19EB4218}"/>
              </a:ext>
            </a:extLst>
          </p:cNvPr>
          <p:cNvSpPr txBox="1"/>
          <p:nvPr/>
        </p:nvSpPr>
        <p:spPr>
          <a:xfrm>
            <a:off x="6224442" y="3435188"/>
            <a:ext cx="2497822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defTabSz="342900"/>
            <a:r>
              <a:rPr kumimoji="1" lang="ja-JP" altLang="en-US" dirty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「キャリブレーション</a:t>
            </a:r>
            <a:r>
              <a:rPr kumimoji="1" lang="ja-JP" altLang="en-US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」をタップ</a:t>
            </a:r>
            <a:endParaRPr kumimoji="1" lang="ja-JP" altLang="en-US" dirty="0">
              <a:solidFill>
                <a:prstClr val="white"/>
              </a:solidFill>
              <a:latin typeface="Calibri" panose="020F0502020204030204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653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タイトル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ja-JP" altLang="en-US" sz="4050">
                <a:sym typeface="ＭＳ Ｐゴシック" panose="020B0600070205080204" pitchFamily="50" charset="-128"/>
              </a:rPr>
              <a:t>アプリの指示に従う</a:t>
            </a:r>
            <a:endParaRPr lang="en-US" altLang="ja-JP" sz="4050" dirty="0">
              <a:sym typeface="ＭＳ Ｐゴシック" panose="020B0600070205080204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22B156B-59AE-415F-B24B-8756D48BB977}" type="slidenum">
              <a:rPr lang="en-US" altLang="ja-JP" smtClean="0"/>
              <a:t>13</a:t>
            </a:fld>
            <a:endParaRPr lang="ja-JP" altLang="en-US" dirty="0"/>
          </a:p>
        </p:txBody>
      </p:sp>
      <p:pic>
        <p:nvPicPr>
          <p:cNvPr id="9" name="図 8" descr="黒 が含まれている画像&#10;&#10;自動的に生成された説明">
            <a:extLst>
              <a:ext uri="{FF2B5EF4-FFF2-40B4-BE49-F238E27FC236}">
                <a16:creationId xmlns:a16="http://schemas.microsoft.com/office/drawing/2014/main" id="{7E7A0B70-9919-4F0B-A550-3E270A911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410" y="2185089"/>
            <a:ext cx="5641995" cy="317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3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235335" y="2355458"/>
            <a:ext cx="5902901" cy="1365308"/>
          </a:xfrm>
        </p:spPr>
        <p:txBody>
          <a:bodyPr rtlCol="0">
            <a:normAutofit/>
          </a:bodyPr>
          <a:lstStyle/>
          <a:p>
            <a:pPr algn="ctr" rtl="0"/>
            <a:r>
              <a:rPr lang="en-US" altLang="ja-JP" sz="4050" dirty="0">
                <a:sym typeface="ＭＳ Ｐゴシック" panose="020B0600070205080204" pitchFamily="50" charset="-128"/>
              </a:rPr>
              <a:t>PC</a:t>
            </a:r>
            <a:r>
              <a:rPr lang="ja-JP" altLang="en-US" sz="4050">
                <a:sym typeface="ＭＳ Ｐゴシック" panose="020B0600070205080204" pitchFamily="50" charset="-128"/>
              </a:rPr>
              <a:t>への</a:t>
            </a:r>
            <a:br>
              <a:rPr lang="en-US" altLang="ja-JP" sz="4050" dirty="0">
                <a:sym typeface="ＭＳ Ｐゴシック" panose="020B0600070205080204" pitchFamily="50" charset="-128"/>
              </a:rPr>
            </a:br>
            <a:r>
              <a:rPr lang="ja-JP" altLang="en-US" sz="4050">
                <a:sym typeface="ＭＳ Ｐゴシック" panose="020B0600070205080204" pitchFamily="50" charset="-128"/>
              </a:rPr>
              <a:t>ソフトウェアのインストール</a:t>
            </a:r>
            <a:endParaRPr lang="en-US" altLang="ja-JP" sz="4050" dirty="0">
              <a:sym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917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タイトル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ja-JP" altLang="en-US" sz="4050">
                <a:sym typeface="ＭＳ Ｐゴシック" panose="020B0600070205080204" pitchFamily="50" charset="-128"/>
              </a:rPr>
              <a:t>ソフトウェアのバージョン</a:t>
            </a:r>
            <a:endParaRPr lang="en-US" altLang="ja-JP" sz="4050" dirty="0">
              <a:sym typeface="ＭＳ Ｐゴシック" panose="020B0600070205080204" pitchFamily="50" charset="-128"/>
            </a:endParaRPr>
          </a:p>
        </p:txBody>
      </p:sp>
      <p:sp>
        <p:nvSpPr>
          <p:cNvPr id="14" name="コンテンツ プレースホルダー 13"/>
          <p:cNvSpPr>
            <a:spLocks noGrp="1"/>
          </p:cNvSpPr>
          <p:nvPr>
            <p:ph idx="1"/>
          </p:nvPr>
        </p:nvSpPr>
        <p:spPr>
          <a:xfrm>
            <a:off x="798910" y="1951489"/>
            <a:ext cx="7543802" cy="3710275"/>
          </a:xfrm>
        </p:spPr>
        <p:txBody>
          <a:bodyPr rtlCol="0">
            <a:normAutofit/>
          </a:bodyPr>
          <a:lstStyle/>
          <a:p>
            <a:r>
              <a:rPr lang="en-US" altLang="ja-JP" sz="3000" dirty="0"/>
              <a:t>Scratch 2.0</a:t>
            </a:r>
            <a:r>
              <a:rPr lang="ja-JP" altLang="en-US" sz="3000"/>
              <a:t> </a:t>
            </a:r>
            <a:r>
              <a:rPr lang="ja-JP" altLang="en-US" sz="3000" dirty="0"/>
              <a:t>オフラインエディター</a:t>
            </a:r>
            <a:endParaRPr lang="en-US" altLang="ja-JP" sz="3000" dirty="0"/>
          </a:p>
          <a:p>
            <a:r>
              <a:rPr lang="en-US" altLang="ja-JP" sz="3000" dirty="0"/>
              <a:t>Scratch</a:t>
            </a:r>
            <a:r>
              <a:rPr lang="ja-JP" altLang="en-US" sz="3000"/>
              <a:t>の</a:t>
            </a:r>
            <a:r>
              <a:rPr lang="en-US" altLang="ja-JP" sz="3000" dirty="0"/>
              <a:t>Tello</a:t>
            </a:r>
            <a:r>
              <a:rPr lang="ja-JP" altLang="en-US" sz="3000"/>
              <a:t>機能拡張</a:t>
            </a:r>
            <a:r>
              <a:rPr lang="en-US" altLang="ja-JP" sz="3000" dirty="0"/>
              <a:t>2018</a:t>
            </a:r>
            <a:r>
              <a:rPr lang="ja-JP" altLang="en-US" sz="3000"/>
              <a:t>年</a:t>
            </a:r>
            <a:r>
              <a:rPr lang="en-US" altLang="ja-JP" sz="3000" dirty="0"/>
              <a:t>2</a:t>
            </a:r>
            <a:r>
              <a:rPr lang="ja-JP" altLang="en-US" sz="3000"/>
              <a:t>月</a:t>
            </a:r>
            <a:r>
              <a:rPr lang="en-US" altLang="ja-JP" sz="3000" dirty="0"/>
              <a:t>22</a:t>
            </a:r>
            <a:r>
              <a:rPr lang="ja-JP" altLang="en-US" sz="3000"/>
              <a:t>日版</a:t>
            </a:r>
            <a:endParaRPr lang="en-US" altLang="ja-JP" sz="3000" dirty="0"/>
          </a:p>
          <a:p>
            <a:r>
              <a:rPr lang="en-US" altLang="ja-JP" sz="3000" dirty="0"/>
              <a:t>Node.js</a:t>
            </a:r>
            <a:r>
              <a:rPr lang="ja-JP" altLang="en-US" sz="3000"/>
              <a:t>最新版</a:t>
            </a:r>
            <a:endParaRPr lang="en-US" altLang="ja-JP" sz="30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22B156B-59AE-415F-B24B-8756D48BB977}" type="slidenum">
              <a:rPr lang="en-US" altLang="ja-JP" smtClean="0"/>
              <a:t>15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0775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235335" y="2355458"/>
            <a:ext cx="5902901" cy="1365308"/>
          </a:xfrm>
        </p:spPr>
        <p:txBody>
          <a:bodyPr rtlCol="0">
            <a:normAutofit/>
          </a:bodyPr>
          <a:lstStyle/>
          <a:p>
            <a:pPr algn="ctr" rtl="0"/>
            <a:r>
              <a:rPr lang="en-US" altLang="ja-JP" sz="4050" dirty="0">
                <a:sym typeface="ＭＳ Ｐゴシック" panose="020B0600070205080204" pitchFamily="50" charset="-128"/>
              </a:rPr>
              <a:t>Scratch</a:t>
            </a:r>
            <a:r>
              <a:rPr lang="ja-JP" altLang="en-US" sz="4050">
                <a:sym typeface="ＭＳ Ｐゴシック" panose="020B0600070205080204" pitchFamily="50" charset="-128"/>
              </a:rPr>
              <a:t>オフラインエディターのインストール</a:t>
            </a:r>
            <a:endParaRPr lang="en-US" altLang="ja-JP" sz="4050" dirty="0">
              <a:sym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72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タイトル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ja-JP" sz="4050" dirty="0">
                <a:sym typeface="ＭＳ Ｐゴシック" panose="020B0600070205080204" pitchFamily="50" charset="-128"/>
              </a:rPr>
              <a:t>Scratch</a:t>
            </a:r>
            <a:r>
              <a:rPr lang="ja-JP" altLang="en-US" sz="4050" dirty="0">
                <a:sym typeface="ＭＳ Ｐゴシック" panose="020B0600070205080204" pitchFamily="50" charset="-128"/>
              </a:rPr>
              <a:t>オフラインエディターのインストール方法</a:t>
            </a:r>
            <a:endParaRPr lang="en-US" altLang="ja-JP" sz="4050" dirty="0">
              <a:sym typeface="ＭＳ Ｐゴシック" panose="020B0600070205080204" pitchFamily="50" charset="-128"/>
            </a:endParaRPr>
          </a:p>
        </p:txBody>
      </p:sp>
      <p:sp>
        <p:nvSpPr>
          <p:cNvPr id="14" name="コンテンツ プレースホルダー 13"/>
          <p:cNvSpPr>
            <a:spLocks noGrp="1"/>
          </p:cNvSpPr>
          <p:nvPr>
            <p:ph idx="1"/>
          </p:nvPr>
        </p:nvSpPr>
        <p:spPr>
          <a:xfrm>
            <a:off x="798911" y="1951489"/>
            <a:ext cx="7543800" cy="3171825"/>
          </a:xfrm>
        </p:spPr>
        <p:txBody>
          <a:bodyPr rtlCol="0">
            <a:normAutofit/>
          </a:bodyPr>
          <a:lstStyle/>
          <a:p>
            <a:r>
              <a:rPr lang="ja-JP" altLang="en-US" sz="2400" dirty="0">
                <a:sym typeface="ＭＳ Ｐゴシック" panose="020B0600070205080204" pitchFamily="50" charset="-128"/>
              </a:rPr>
              <a:t>下記の</a:t>
            </a:r>
            <a:r>
              <a:rPr lang="en-US" altLang="ja-JP" sz="2400" dirty="0">
                <a:sym typeface="ＭＳ Ｐゴシック" panose="020B0600070205080204" pitchFamily="50" charset="-128"/>
              </a:rPr>
              <a:t>URL</a:t>
            </a:r>
            <a:r>
              <a:rPr lang="ja-JP" altLang="en-US" sz="2400" dirty="0">
                <a:sym typeface="ＭＳ Ｐゴシック" panose="020B0600070205080204" pitchFamily="50" charset="-128"/>
              </a:rPr>
              <a:t>から</a:t>
            </a:r>
            <a:r>
              <a:rPr lang="en-US" altLang="ja-JP" sz="2400" dirty="0">
                <a:sym typeface="ＭＳ Ｐゴシック" panose="020B0600070205080204" pitchFamily="50" charset="-128"/>
              </a:rPr>
              <a:t>Adobe AIR</a:t>
            </a:r>
            <a:r>
              <a:rPr lang="ja-JP" altLang="en-US" sz="2400" dirty="0">
                <a:sym typeface="ＭＳ Ｐゴシック" panose="020B0600070205080204" pitchFamily="50" charset="-128"/>
              </a:rPr>
              <a:t>と</a:t>
            </a:r>
            <a:r>
              <a:rPr lang="en-US" altLang="ja-JP" sz="2400" dirty="0">
                <a:sym typeface="ＭＳ Ｐゴシック" panose="020B0600070205080204" pitchFamily="50" charset="-128"/>
              </a:rPr>
              <a:t>Scratch 2.0</a:t>
            </a:r>
            <a:r>
              <a:rPr lang="ja-JP" altLang="en-US" sz="2400" dirty="0">
                <a:sym typeface="ＭＳ Ｐゴシック" panose="020B0600070205080204" pitchFamily="50" charset="-128"/>
              </a:rPr>
              <a:t>オフラインエディターを</a:t>
            </a:r>
            <a:r>
              <a:rPr lang="ja-JP" altLang="en-US" sz="2400">
                <a:sym typeface="ＭＳ Ｐゴシック" panose="020B0600070205080204" pitchFamily="50" charset="-128"/>
              </a:rPr>
              <a:t>インストールします</a:t>
            </a:r>
            <a:endParaRPr lang="en-US" altLang="ja-JP" sz="2400" dirty="0">
              <a:sym typeface="ＭＳ Ｐゴシック" panose="020B0600070205080204" pitchFamily="50" charset="-128"/>
            </a:endParaRPr>
          </a:p>
          <a:p>
            <a:r>
              <a:rPr lang="en-US" altLang="ja-JP" sz="2400" dirty="0">
                <a:sym typeface="ＭＳ Ｐゴシック" panose="020B0600070205080204" pitchFamily="50" charset="-128"/>
              </a:rPr>
              <a:t>https://</a:t>
            </a:r>
            <a:r>
              <a:rPr lang="en-US" altLang="ja-JP" sz="2400" dirty="0" err="1">
                <a:sym typeface="ＭＳ Ｐゴシック" panose="020B0600070205080204" pitchFamily="50" charset="-128"/>
              </a:rPr>
              <a:t>scratch.mit.edu</a:t>
            </a:r>
            <a:r>
              <a:rPr lang="en-US" altLang="ja-JP" sz="2400" dirty="0">
                <a:sym typeface="ＭＳ Ｐゴシック" panose="020B0600070205080204" pitchFamily="50" charset="-128"/>
              </a:rPr>
              <a:t>/download/scratch2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22B156B-59AE-415F-B24B-8756D48BB977}" type="slidenum">
              <a:rPr lang="en-US" altLang="ja-JP" smtClean="0"/>
              <a:t>17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5938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88A511E-F36A-484F-8BCD-A3540670D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867" y="2319620"/>
            <a:ext cx="7315505" cy="3072512"/>
          </a:xfrm>
          <a:prstGeom prst="rect">
            <a:avLst/>
          </a:prstGeom>
        </p:spPr>
      </p:pic>
      <p:sp>
        <p:nvSpPr>
          <p:cNvPr id="13" name="タイトル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ja-JP" sz="4050" dirty="0">
                <a:sym typeface="ＭＳ Ｐゴシック" panose="020B0600070205080204" pitchFamily="50" charset="-128"/>
              </a:rPr>
              <a:t>Adobe AIR</a:t>
            </a:r>
            <a:r>
              <a:rPr lang="ja-JP" altLang="en-US" sz="4050">
                <a:sym typeface="ＭＳ Ｐゴシック" panose="020B0600070205080204" pitchFamily="50" charset="-128"/>
              </a:rPr>
              <a:t>と</a:t>
            </a:r>
            <a:r>
              <a:rPr lang="en-US" altLang="ja-JP" sz="4050" dirty="0">
                <a:sym typeface="ＭＳ Ｐゴシック" panose="020B0600070205080204" pitchFamily="50" charset="-128"/>
              </a:rPr>
              <a:t>Scratch</a:t>
            </a:r>
            <a:r>
              <a:rPr lang="ja-JP" altLang="en-US" sz="4050" dirty="0">
                <a:sym typeface="ＭＳ Ｐゴシック" panose="020B0600070205080204" pitchFamily="50" charset="-128"/>
              </a:rPr>
              <a:t>オフラインエディターのインストール方法</a:t>
            </a:r>
            <a:endParaRPr lang="en-US" altLang="ja-JP" sz="4050" dirty="0">
              <a:sym typeface="ＭＳ Ｐゴシック" panose="020B0600070205080204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22B156B-59AE-415F-B24B-8756D48BB977}" type="slidenum">
              <a:rPr lang="en-US" altLang="ja-JP" smtClean="0"/>
              <a:t>18</a:t>
            </a:fld>
            <a:endParaRPr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7DD4A84-2F3C-458C-947F-440C3D7F5E03}"/>
              </a:ext>
            </a:extLst>
          </p:cNvPr>
          <p:cNvSpPr txBox="1"/>
          <p:nvPr/>
        </p:nvSpPr>
        <p:spPr>
          <a:xfrm>
            <a:off x="5601457" y="2209009"/>
            <a:ext cx="2741255" cy="92333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defTabSz="342900"/>
            <a:r>
              <a:rPr kumimoji="1" lang="ja-JP" altLang="en-US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まず、</a:t>
            </a:r>
            <a:r>
              <a:rPr kumimoji="1" lang="en-US" altLang="ja-JP" dirty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Adobe AIR</a:t>
            </a:r>
            <a:r>
              <a:rPr kumimoji="1" lang="ja-JP" altLang="en-US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を</a:t>
            </a:r>
            <a:r>
              <a:rPr kumimoji="1" lang="ja-JP" altLang="en-US" dirty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それぞれの</a:t>
            </a:r>
            <a:r>
              <a:rPr kumimoji="1" lang="en-US" altLang="ja-JP" dirty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OS</a:t>
            </a:r>
            <a:r>
              <a:rPr kumimoji="1" lang="ja-JP" altLang="en-US" dirty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にあわせて</a:t>
            </a:r>
            <a:r>
              <a:rPr kumimoji="1" lang="ja-JP" altLang="en-US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ダウンロードします</a:t>
            </a:r>
            <a:endParaRPr kumimoji="1" lang="en-US" altLang="ja-JP" dirty="0">
              <a:solidFill>
                <a:prstClr val="white"/>
              </a:solidFill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sp>
        <p:nvSpPr>
          <p:cNvPr id="16" name="右矢印 4">
            <a:extLst>
              <a:ext uri="{FF2B5EF4-FFF2-40B4-BE49-F238E27FC236}">
                <a16:creationId xmlns:a16="http://schemas.microsoft.com/office/drawing/2014/main" id="{C227565A-5D57-4BBB-BCEB-A34E2C47FFC3}"/>
              </a:ext>
            </a:extLst>
          </p:cNvPr>
          <p:cNvSpPr/>
          <p:nvPr/>
        </p:nvSpPr>
        <p:spPr>
          <a:xfrm rot="9088773">
            <a:off x="2319611" y="3475876"/>
            <a:ext cx="3434422" cy="24258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EE741C3-88AE-F643-A5FB-7A2C1F7A9653}"/>
              </a:ext>
            </a:extLst>
          </p:cNvPr>
          <p:cNvSpPr/>
          <p:nvPr/>
        </p:nvSpPr>
        <p:spPr>
          <a:xfrm>
            <a:off x="1121790" y="4523660"/>
            <a:ext cx="2092750" cy="7364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924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タイトル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ja-JP" sz="4050" dirty="0">
                <a:sym typeface="ＭＳ Ｐゴシック" panose="020B0600070205080204" pitchFamily="50" charset="-128"/>
              </a:rPr>
              <a:t>Adobe AIR</a:t>
            </a:r>
            <a:r>
              <a:rPr lang="ja-JP" altLang="en-US" sz="4050">
                <a:sym typeface="ＭＳ Ｐゴシック" panose="020B0600070205080204" pitchFamily="50" charset="-128"/>
              </a:rPr>
              <a:t>のダウンロード</a:t>
            </a:r>
            <a:endParaRPr lang="en-US" altLang="ja-JP" sz="4050" dirty="0">
              <a:sym typeface="ＭＳ Ｐゴシック" panose="020B0600070205080204" pitchFamily="50" charset="-128"/>
            </a:endParaRPr>
          </a:p>
        </p:txBody>
      </p:sp>
      <p:sp>
        <p:nvSpPr>
          <p:cNvPr id="14" name="コンテンツ プレースホルダー 13"/>
          <p:cNvSpPr>
            <a:spLocks noGrp="1"/>
          </p:cNvSpPr>
          <p:nvPr>
            <p:ph idx="1"/>
          </p:nvPr>
        </p:nvSpPr>
        <p:spPr>
          <a:xfrm>
            <a:off x="798911" y="1951489"/>
            <a:ext cx="7543800" cy="3171825"/>
          </a:xfrm>
        </p:spPr>
        <p:txBody>
          <a:bodyPr rtlCol="0">
            <a:normAutofit/>
          </a:bodyPr>
          <a:lstStyle/>
          <a:p>
            <a:r>
              <a:rPr lang="en-US" altLang="ja-JP" sz="2400" dirty="0">
                <a:sym typeface="ＭＳ Ｐゴシック" panose="020B0600070205080204" pitchFamily="50" charset="-128"/>
              </a:rPr>
              <a:t>Adobe AIR</a:t>
            </a:r>
            <a:r>
              <a:rPr lang="ja-JP" altLang="en-US" sz="2400" dirty="0">
                <a:sym typeface="ＭＳ Ｐゴシック" panose="020B0600070205080204" pitchFamily="50" charset="-128"/>
              </a:rPr>
              <a:t>のダウンロードをダブルクリックすると以下のページになる</a:t>
            </a:r>
            <a:endParaRPr lang="en-US" altLang="ja-JP" sz="2400" dirty="0">
              <a:sym typeface="ＭＳ Ｐゴシック" panose="020B0600070205080204" pitchFamily="50" charset="-128"/>
            </a:endParaRPr>
          </a:p>
          <a:p>
            <a:pPr marL="0" indent="0">
              <a:buNone/>
            </a:pPr>
            <a:endParaRPr lang="en-US" altLang="ja-JP" sz="2000" dirty="0">
              <a:sym typeface="ＭＳ Ｐゴシック" panose="020B0600070205080204" pitchFamily="50" charset="-128"/>
            </a:endParaRPr>
          </a:p>
          <a:p>
            <a:pPr marL="0" indent="0">
              <a:buNone/>
            </a:pPr>
            <a:endParaRPr lang="ja-JP" altLang="en-US" sz="2000" dirty="0">
              <a:sym typeface="ＭＳ Ｐゴシック" panose="020B0600070205080204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22B156B-59AE-415F-B24B-8756D48BB977}" type="slidenum">
              <a:rPr lang="en-US" altLang="ja-JP" smtClean="0"/>
              <a:t>19</a:t>
            </a:fld>
            <a:endParaRPr lang="ja-JP" altLang="en-US" dirty="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5C5F283F-C936-4E9C-B4F6-57D649C09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544" y="2788778"/>
            <a:ext cx="5198443" cy="3085929"/>
          </a:xfrm>
          <a:prstGeom prst="rect">
            <a:avLst/>
          </a:prstGeom>
        </p:spPr>
      </p:pic>
      <p:sp>
        <p:nvSpPr>
          <p:cNvPr id="6" name="右矢印 4">
            <a:extLst>
              <a:ext uri="{FF2B5EF4-FFF2-40B4-BE49-F238E27FC236}">
                <a16:creationId xmlns:a16="http://schemas.microsoft.com/office/drawing/2014/main" id="{4DA0767D-4C3F-4C4A-88B0-237BF86E61BD}"/>
              </a:ext>
            </a:extLst>
          </p:cNvPr>
          <p:cNvSpPr/>
          <p:nvPr/>
        </p:nvSpPr>
        <p:spPr>
          <a:xfrm rot="7869527">
            <a:off x="6297294" y="4623712"/>
            <a:ext cx="823822" cy="24720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078BD02-54A3-4D0F-AFA0-AB83A949C53C}"/>
              </a:ext>
            </a:extLst>
          </p:cNvPr>
          <p:cNvSpPr txBox="1"/>
          <p:nvPr/>
        </p:nvSpPr>
        <p:spPr>
          <a:xfrm>
            <a:off x="6709206" y="3723434"/>
            <a:ext cx="1946280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defTabSz="342900"/>
            <a:r>
              <a:rPr kumimoji="1" lang="ja-JP" altLang="en-US" dirty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ここをクリックしてダウンロードする</a:t>
            </a:r>
            <a:endParaRPr kumimoji="1" lang="en-US" altLang="ja-JP" dirty="0">
              <a:solidFill>
                <a:prstClr val="white"/>
              </a:solidFill>
              <a:latin typeface="Calibri" panose="020F0502020204030204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252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タイトル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ja-JP" altLang="en-US" sz="4050" dirty="0">
                <a:sym typeface="ＭＳ Ｐゴシック" panose="020B0600070205080204" pitchFamily="50" charset="-128"/>
              </a:rPr>
              <a:t>目次</a:t>
            </a:r>
            <a:endParaRPr lang="en-US" altLang="ja-JP" sz="4050" dirty="0">
              <a:sym typeface="ＭＳ Ｐゴシック" panose="020B0600070205080204" pitchFamily="50" charset="-128"/>
            </a:endParaRPr>
          </a:p>
        </p:txBody>
      </p:sp>
      <p:sp>
        <p:nvSpPr>
          <p:cNvPr id="14" name="コンテンツ プレースホルダー 13"/>
          <p:cNvSpPr>
            <a:spLocks noGrp="1"/>
          </p:cNvSpPr>
          <p:nvPr>
            <p:ph idx="1"/>
          </p:nvPr>
        </p:nvSpPr>
        <p:spPr>
          <a:xfrm>
            <a:off x="798910" y="1951489"/>
            <a:ext cx="7543802" cy="3871087"/>
          </a:xfrm>
        </p:spPr>
        <p:txBody>
          <a:bodyPr rtlCol="0">
            <a:normAutofit fontScale="77500" lnSpcReduction="20000"/>
          </a:bodyPr>
          <a:lstStyle/>
          <a:p>
            <a:r>
              <a:rPr lang="ja-JP" altLang="en-US" sz="3000"/>
              <a:t>用意するもの</a:t>
            </a:r>
            <a:endParaRPr lang="en-US" altLang="ja-JP" sz="3000" dirty="0"/>
          </a:p>
          <a:p>
            <a:r>
              <a:rPr lang="en-US" altLang="ja-JP" sz="3000" dirty="0"/>
              <a:t>Tello</a:t>
            </a:r>
            <a:r>
              <a:rPr lang="ja-JP" altLang="en-US" sz="3000"/>
              <a:t>の</a:t>
            </a:r>
            <a:r>
              <a:rPr lang="en-US" altLang="ja-JP" sz="3000" dirty="0"/>
              <a:t>IMU</a:t>
            </a:r>
            <a:r>
              <a:rPr lang="ja-JP" altLang="en-US" sz="3000"/>
              <a:t>キャリブレーション</a:t>
            </a:r>
            <a:r>
              <a:rPr lang="en-US" altLang="ja-JP" sz="3000" dirty="0"/>
              <a:t>(</a:t>
            </a:r>
            <a:r>
              <a:rPr lang="ja-JP" altLang="en-US" sz="3000"/>
              <a:t>調整</a:t>
            </a:r>
            <a:r>
              <a:rPr lang="en-US" altLang="ja-JP" sz="3000" dirty="0"/>
              <a:t>)</a:t>
            </a:r>
          </a:p>
          <a:p>
            <a:r>
              <a:rPr lang="en-US" altLang="ja-JP" sz="3000" dirty="0"/>
              <a:t>PC</a:t>
            </a:r>
            <a:r>
              <a:rPr lang="ja-JP" altLang="en-US" sz="3000"/>
              <a:t>へのソフトウェアのインストール</a:t>
            </a:r>
            <a:endParaRPr lang="en-US" altLang="ja-JP" sz="3000" dirty="0"/>
          </a:p>
          <a:p>
            <a:pPr lvl="1"/>
            <a:r>
              <a:rPr lang="ja-JP" altLang="en-US" sz="2700"/>
              <a:t>ソフトウェアのバージョン</a:t>
            </a:r>
            <a:endParaRPr lang="en-US" altLang="ja-JP" sz="2700" dirty="0"/>
          </a:p>
          <a:p>
            <a:pPr lvl="1"/>
            <a:r>
              <a:rPr lang="en-US" altLang="ja-JP" sz="2800" dirty="0"/>
              <a:t>Scratch</a:t>
            </a:r>
            <a:r>
              <a:rPr lang="ja-JP" altLang="en-US" sz="2800"/>
              <a:t>オフラインエディターのインストール</a:t>
            </a:r>
            <a:endParaRPr lang="en-US" altLang="ja-JP" sz="2800" dirty="0"/>
          </a:p>
          <a:p>
            <a:pPr lvl="1"/>
            <a:r>
              <a:rPr lang="en-US" altLang="ja-JP" sz="2800" dirty="0"/>
              <a:t>Node.js</a:t>
            </a:r>
            <a:r>
              <a:rPr lang="ja-JP" altLang="en-US" sz="2800"/>
              <a:t>のインストール</a:t>
            </a:r>
            <a:endParaRPr lang="en-US" altLang="ja-JP" sz="2800" dirty="0"/>
          </a:p>
          <a:p>
            <a:pPr lvl="1"/>
            <a:r>
              <a:rPr lang="en-US" altLang="ja-JP" sz="2800" dirty="0"/>
              <a:t>Scratch</a:t>
            </a:r>
            <a:r>
              <a:rPr lang="ja-JP" altLang="en-US" sz="2800"/>
              <a:t>の</a:t>
            </a:r>
            <a:r>
              <a:rPr lang="en-US" altLang="ja-JP" sz="2800" dirty="0"/>
              <a:t>Tello</a:t>
            </a:r>
            <a:r>
              <a:rPr lang="ja-JP" altLang="en-US" sz="2800"/>
              <a:t>機能拡張</a:t>
            </a:r>
            <a:r>
              <a:rPr lang="ja-JP" altLang="en-US" sz="2700"/>
              <a:t>のダウンロードと日本語化</a:t>
            </a:r>
            <a:endParaRPr lang="en-US" altLang="ja-JP" sz="2700" dirty="0"/>
          </a:p>
          <a:p>
            <a:pPr lvl="1"/>
            <a:r>
              <a:rPr lang="ja-JP" altLang="en-US" sz="2700"/>
              <a:t>バッチファイルの作成</a:t>
            </a:r>
            <a:endParaRPr lang="en-US" altLang="ja-JP" sz="2700" dirty="0"/>
          </a:p>
          <a:p>
            <a:r>
              <a:rPr lang="ja-JP" altLang="en-US" sz="3000"/>
              <a:t>飛行コースの作成</a:t>
            </a:r>
            <a:endParaRPr lang="en-US" altLang="ja-JP" sz="3000" dirty="0"/>
          </a:p>
          <a:p>
            <a:pPr marL="0" indent="0" rtl="0">
              <a:buNone/>
            </a:pPr>
            <a:endParaRPr lang="ja-JP" altLang="en-US" sz="3000" dirty="0">
              <a:sym typeface="ＭＳ Ｐゴシック" panose="020B0600070205080204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22B156B-59AE-415F-B24B-8756D48BB977}" type="slidenum">
              <a:rPr lang="en-US" altLang="ja-JP" smtClean="0"/>
              <a:t>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8998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タイトル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ja-JP" sz="4050" dirty="0">
                <a:sym typeface="ＭＳ Ｐゴシック" panose="020B0600070205080204" pitchFamily="50" charset="-128"/>
              </a:rPr>
              <a:t>Adobe AIR</a:t>
            </a:r>
            <a:r>
              <a:rPr lang="ja-JP" altLang="en-US" sz="4050">
                <a:sym typeface="ＭＳ Ｐゴシック" panose="020B0600070205080204" pitchFamily="50" charset="-128"/>
              </a:rPr>
              <a:t>のインストール</a:t>
            </a:r>
            <a:endParaRPr lang="en-US" altLang="ja-JP" sz="4050" dirty="0">
              <a:sym typeface="ＭＳ Ｐゴシック" panose="020B0600070205080204" pitchFamily="50" charset="-128"/>
            </a:endParaRPr>
          </a:p>
        </p:txBody>
      </p:sp>
      <p:sp>
        <p:nvSpPr>
          <p:cNvPr id="14" name="コンテンツ プレースホルダー 13"/>
          <p:cNvSpPr>
            <a:spLocks noGrp="1"/>
          </p:cNvSpPr>
          <p:nvPr>
            <p:ph idx="1"/>
          </p:nvPr>
        </p:nvSpPr>
        <p:spPr>
          <a:xfrm>
            <a:off x="798911" y="1951489"/>
            <a:ext cx="7543800" cy="3171825"/>
          </a:xfrm>
        </p:spPr>
        <p:txBody>
          <a:bodyPr rtlCol="0">
            <a:normAutofit/>
          </a:bodyPr>
          <a:lstStyle/>
          <a:p>
            <a:r>
              <a:rPr lang="ja-JP" altLang="en-US" sz="2400" dirty="0">
                <a:sym typeface="ＭＳ Ｐゴシック" panose="020B0600070205080204" pitchFamily="50" charset="-128"/>
              </a:rPr>
              <a:t>ダウンロードした「</a:t>
            </a:r>
            <a:r>
              <a:rPr lang="en-US" altLang="ja-JP" sz="2400" dirty="0">
                <a:sym typeface="ＭＳ Ｐゴシック" panose="020B0600070205080204" pitchFamily="50" charset="-128"/>
              </a:rPr>
              <a:t>AdobeAIRInstaller.exe</a:t>
            </a:r>
            <a:r>
              <a:rPr lang="ja-JP" altLang="en-US" sz="2400" dirty="0">
                <a:sym typeface="ＭＳ Ｐゴシック" panose="020B0600070205080204" pitchFamily="50" charset="-128"/>
              </a:rPr>
              <a:t>」をダブルクリックすると以下のインストーラーが起動する</a:t>
            </a:r>
            <a:endParaRPr lang="en-US" altLang="ja-JP" sz="2400" dirty="0">
              <a:sym typeface="ＭＳ Ｐゴシック" panose="020B0600070205080204" pitchFamily="50" charset="-128"/>
            </a:endParaRPr>
          </a:p>
          <a:p>
            <a:pPr marL="0" indent="0">
              <a:buNone/>
            </a:pPr>
            <a:endParaRPr lang="en-US" altLang="ja-JP" sz="2000" dirty="0">
              <a:sym typeface="ＭＳ Ｐゴシック" panose="020B0600070205080204" pitchFamily="50" charset="-128"/>
            </a:endParaRPr>
          </a:p>
          <a:p>
            <a:pPr marL="0" indent="0">
              <a:buNone/>
            </a:pPr>
            <a:endParaRPr lang="ja-JP" altLang="en-US" sz="2000" dirty="0">
              <a:sym typeface="ＭＳ Ｐゴシック" panose="020B0600070205080204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22B156B-59AE-415F-B24B-8756D48BB977}" type="slidenum">
              <a:rPr lang="en-US" altLang="ja-JP" smtClean="0"/>
              <a:t>20</a:t>
            </a:fld>
            <a:endParaRPr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078BD02-54A3-4D0F-AFA0-AB83A949C53C}"/>
              </a:ext>
            </a:extLst>
          </p:cNvPr>
          <p:cNvSpPr txBox="1"/>
          <p:nvPr/>
        </p:nvSpPr>
        <p:spPr>
          <a:xfrm>
            <a:off x="6643963" y="5355961"/>
            <a:ext cx="1491508" cy="66384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defTabSz="342900"/>
            <a:r>
              <a:rPr kumimoji="1" lang="ja-JP" altLang="en-US" dirty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「同意する」をクリックする</a:t>
            </a:r>
            <a:endParaRPr kumimoji="1" lang="en-US" altLang="ja-JP" dirty="0">
              <a:solidFill>
                <a:prstClr val="white"/>
              </a:solidFill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AC3F0B8-319E-4408-A102-E222FC8DD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410" y="2810452"/>
            <a:ext cx="3809654" cy="3323649"/>
          </a:xfrm>
          <a:prstGeom prst="rect">
            <a:avLst/>
          </a:prstGeom>
        </p:spPr>
      </p:pic>
      <p:sp>
        <p:nvSpPr>
          <p:cNvPr id="9" name="右矢印 4">
            <a:extLst>
              <a:ext uri="{FF2B5EF4-FFF2-40B4-BE49-F238E27FC236}">
                <a16:creationId xmlns:a16="http://schemas.microsoft.com/office/drawing/2014/main" id="{03C8A5BB-D555-42E6-879F-205F46A0E363}"/>
              </a:ext>
            </a:extLst>
          </p:cNvPr>
          <p:cNvSpPr/>
          <p:nvPr/>
        </p:nvSpPr>
        <p:spPr>
          <a:xfrm rot="10800000">
            <a:off x="2711374" y="5634115"/>
            <a:ext cx="3932589" cy="42532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</p:spTree>
    <p:extLst>
      <p:ext uri="{BB962C8B-B14F-4D97-AF65-F5344CB8AC3E}">
        <p14:creationId xmlns:p14="http://schemas.microsoft.com/office/powerpoint/2010/main" val="219513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タイトル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ja-JP" sz="4050" dirty="0">
                <a:sym typeface="ＭＳ Ｐゴシック" panose="020B0600070205080204" pitchFamily="50" charset="-128"/>
              </a:rPr>
              <a:t>Adobe AIR</a:t>
            </a:r>
            <a:r>
              <a:rPr lang="ja-JP" altLang="en-US" sz="4050">
                <a:sym typeface="ＭＳ Ｐゴシック" panose="020B0600070205080204" pitchFamily="50" charset="-128"/>
              </a:rPr>
              <a:t>のインストール完了</a:t>
            </a:r>
            <a:endParaRPr lang="en-US" altLang="ja-JP" sz="4050" dirty="0">
              <a:sym typeface="ＭＳ Ｐゴシック" panose="020B0600070205080204" pitchFamily="50" charset="-128"/>
            </a:endParaRPr>
          </a:p>
        </p:txBody>
      </p:sp>
      <p:sp>
        <p:nvSpPr>
          <p:cNvPr id="14" name="コンテンツ プレースホルダー 13"/>
          <p:cNvSpPr>
            <a:spLocks noGrp="1"/>
          </p:cNvSpPr>
          <p:nvPr>
            <p:ph idx="1"/>
          </p:nvPr>
        </p:nvSpPr>
        <p:spPr>
          <a:xfrm>
            <a:off x="798911" y="1951489"/>
            <a:ext cx="7543800" cy="3171825"/>
          </a:xfrm>
        </p:spPr>
        <p:txBody>
          <a:bodyPr rtlCol="0">
            <a:normAutofit/>
          </a:bodyPr>
          <a:lstStyle/>
          <a:p>
            <a:r>
              <a:rPr lang="ja-JP" altLang="en-US" sz="2400" dirty="0">
                <a:sym typeface="ＭＳ Ｐゴシック" panose="020B0600070205080204" pitchFamily="50" charset="-128"/>
              </a:rPr>
              <a:t>「同意する」をクリックしてしばらく待つとインストール完了画面になる。</a:t>
            </a:r>
            <a:endParaRPr lang="en-US" altLang="ja-JP" sz="2400" dirty="0">
              <a:sym typeface="ＭＳ Ｐゴシック" panose="020B0600070205080204" pitchFamily="50" charset="-128"/>
            </a:endParaRPr>
          </a:p>
          <a:p>
            <a:pPr marL="0" indent="0">
              <a:buNone/>
            </a:pPr>
            <a:endParaRPr lang="en-US" altLang="ja-JP" sz="2000" dirty="0">
              <a:sym typeface="ＭＳ Ｐゴシック" panose="020B0600070205080204" pitchFamily="50" charset="-128"/>
            </a:endParaRPr>
          </a:p>
          <a:p>
            <a:pPr marL="0" indent="0">
              <a:buNone/>
            </a:pPr>
            <a:endParaRPr lang="ja-JP" altLang="en-US" sz="2000" dirty="0">
              <a:sym typeface="ＭＳ Ｐゴシック" panose="020B0600070205080204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22B156B-59AE-415F-B24B-8756D48BB977}" type="slidenum">
              <a:rPr lang="en-US" altLang="ja-JP" smtClean="0"/>
              <a:t>21</a:t>
            </a:fld>
            <a:endParaRPr lang="ja-JP" altLang="en-US" dirty="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3EC0BC9A-6E68-4255-8C6E-30FE6C445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410" y="2984120"/>
            <a:ext cx="5602226" cy="2789586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C89C7D-C1E5-4364-B9E1-DCE0921B34AC}"/>
              </a:ext>
            </a:extLst>
          </p:cNvPr>
          <p:cNvSpPr txBox="1"/>
          <p:nvPr/>
        </p:nvSpPr>
        <p:spPr>
          <a:xfrm>
            <a:off x="5595090" y="3809550"/>
            <a:ext cx="3319119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defTabSz="342900"/>
            <a:r>
              <a:rPr kumimoji="1" lang="ja-JP" altLang="en-US" dirty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この画面がでたら</a:t>
            </a:r>
            <a:endParaRPr kumimoji="1" lang="en-US" altLang="ja-JP" dirty="0">
              <a:solidFill>
                <a:prstClr val="white"/>
              </a:solidFill>
              <a:latin typeface="Calibri" panose="020F0502020204030204"/>
              <a:ea typeface="ＭＳ Ｐゴシック" panose="020B0600070205080204" pitchFamily="50" charset="-128"/>
            </a:endParaRPr>
          </a:p>
          <a:p>
            <a:pPr defTabSz="342900"/>
            <a:r>
              <a:rPr kumimoji="1" lang="en-US" altLang="ja-JP" dirty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Adobe AIR</a:t>
            </a:r>
            <a:r>
              <a:rPr kumimoji="1" lang="ja-JP" altLang="en-US" dirty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のインストールは完了</a:t>
            </a:r>
            <a:endParaRPr kumimoji="1" lang="en-US" altLang="ja-JP" dirty="0">
              <a:solidFill>
                <a:prstClr val="white"/>
              </a:solidFill>
              <a:latin typeface="Calibri" panose="020F0502020204030204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6268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D858CBF-E775-714D-BBC7-59CC48F0B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10" y="2234082"/>
            <a:ext cx="7417042" cy="3115158"/>
          </a:xfrm>
          <a:prstGeom prst="rect">
            <a:avLst/>
          </a:prstGeom>
        </p:spPr>
      </p:pic>
      <p:sp>
        <p:nvSpPr>
          <p:cNvPr id="13" name="タイトル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ja-JP" sz="4050" dirty="0">
                <a:sym typeface="ＭＳ Ｐゴシック" panose="020B0600070205080204" pitchFamily="50" charset="-128"/>
              </a:rPr>
              <a:t>Scratch</a:t>
            </a:r>
            <a:r>
              <a:rPr lang="ja-JP" altLang="en-US" sz="4050" dirty="0">
                <a:sym typeface="ＭＳ Ｐゴシック" panose="020B0600070205080204" pitchFamily="50" charset="-128"/>
              </a:rPr>
              <a:t>オフラインエディター</a:t>
            </a:r>
            <a:r>
              <a:rPr lang="ja-JP" altLang="en-US" sz="4050">
                <a:sym typeface="ＭＳ Ｐゴシック" panose="020B0600070205080204" pitchFamily="50" charset="-128"/>
              </a:rPr>
              <a:t>のインストール</a:t>
            </a:r>
            <a:endParaRPr lang="en-US" altLang="ja-JP" sz="4050" dirty="0">
              <a:sym typeface="ＭＳ Ｐゴシック" panose="020B0600070205080204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22B156B-59AE-415F-B24B-8756D48BB977}" type="slidenum">
              <a:rPr lang="en-US" altLang="ja-JP" smtClean="0"/>
              <a:t>22</a:t>
            </a:fld>
            <a:endParaRPr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7DD4A84-2F3C-458C-947F-440C3D7F5E03}"/>
              </a:ext>
            </a:extLst>
          </p:cNvPr>
          <p:cNvSpPr txBox="1"/>
          <p:nvPr/>
        </p:nvSpPr>
        <p:spPr>
          <a:xfrm>
            <a:off x="5601058" y="2527609"/>
            <a:ext cx="2741255" cy="230832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defTabSz="342900"/>
            <a:r>
              <a:rPr kumimoji="1" lang="ja-JP" altLang="en-US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次に</a:t>
            </a:r>
            <a:r>
              <a:rPr kumimoji="1" lang="en-US" altLang="ja-JP" dirty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Scratch</a:t>
            </a:r>
            <a:r>
              <a:rPr kumimoji="1" lang="ja-JP" altLang="en-US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 オフラインエディターを</a:t>
            </a:r>
            <a:r>
              <a:rPr kumimoji="1" lang="en-US" altLang="ja-JP" dirty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OS</a:t>
            </a:r>
            <a:r>
              <a:rPr kumimoji="1" lang="ja-JP" altLang="en-US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に合わせてダウンロードします。</a:t>
            </a:r>
            <a:endParaRPr kumimoji="1" lang="en-US" altLang="ja-JP" dirty="0">
              <a:solidFill>
                <a:prstClr val="white"/>
              </a:solidFill>
              <a:latin typeface="Calibri" panose="020F0502020204030204"/>
              <a:ea typeface="ＭＳ Ｐゴシック" panose="020B0600070205080204" pitchFamily="50" charset="-128"/>
            </a:endParaRPr>
          </a:p>
          <a:p>
            <a:pPr defTabSz="342900"/>
            <a:r>
              <a:rPr kumimoji="1" lang="ja-JP" altLang="en-US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クリック</a:t>
            </a:r>
            <a:r>
              <a:rPr kumimoji="1" lang="ja-JP" altLang="en-US" dirty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すると「</a:t>
            </a:r>
            <a:r>
              <a:rPr kumimoji="1" lang="en-US" altLang="ja-JP" dirty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Scratch-461.exe</a:t>
            </a:r>
            <a:r>
              <a:rPr kumimoji="1" lang="ja-JP" altLang="en-US" dirty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」がダウンロード</a:t>
            </a:r>
            <a:r>
              <a:rPr kumimoji="1" lang="ja-JP" altLang="en-US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されるので、これを実行し、指示</a:t>
            </a:r>
            <a:r>
              <a:rPr kumimoji="1" lang="ja-JP" altLang="en-US" dirty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通り</a:t>
            </a:r>
            <a:r>
              <a:rPr kumimoji="1" lang="ja-JP" altLang="en-US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にインストールします。</a:t>
            </a:r>
            <a:endParaRPr kumimoji="1" lang="en-US" altLang="ja-JP" dirty="0">
              <a:solidFill>
                <a:prstClr val="white"/>
              </a:solidFill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sp>
        <p:nvSpPr>
          <p:cNvPr id="17" name="右矢印 4">
            <a:extLst>
              <a:ext uri="{FF2B5EF4-FFF2-40B4-BE49-F238E27FC236}">
                <a16:creationId xmlns:a16="http://schemas.microsoft.com/office/drawing/2014/main" id="{4A13D879-B716-4649-892C-372CF81B193D}"/>
              </a:ext>
            </a:extLst>
          </p:cNvPr>
          <p:cNvSpPr/>
          <p:nvPr/>
        </p:nvSpPr>
        <p:spPr>
          <a:xfrm rot="8081319">
            <a:off x="3895674" y="3710707"/>
            <a:ext cx="1920930" cy="34778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DDDBBED-7101-244A-8C32-C05CBE89EFA7}"/>
              </a:ext>
            </a:extLst>
          </p:cNvPr>
          <p:cNvSpPr/>
          <p:nvPr/>
        </p:nvSpPr>
        <p:spPr>
          <a:xfrm>
            <a:off x="3360023" y="4505095"/>
            <a:ext cx="2092750" cy="7364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864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43269" y="2131042"/>
            <a:ext cx="5902901" cy="1365308"/>
          </a:xfrm>
        </p:spPr>
        <p:txBody>
          <a:bodyPr rtlCol="0">
            <a:normAutofit/>
          </a:bodyPr>
          <a:lstStyle/>
          <a:p>
            <a:pPr algn="ctr" rtl="0"/>
            <a:r>
              <a:rPr lang="en-US" altLang="ja-JP" sz="4050" dirty="0">
                <a:sym typeface="ＭＳ Ｐゴシック" panose="020B0600070205080204" pitchFamily="50" charset="-128"/>
              </a:rPr>
              <a:t>Node.js</a:t>
            </a:r>
            <a:r>
              <a:rPr lang="ja-JP" altLang="en-US" sz="4050" dirty="0">
                <a:sym typeface="ＭＳ Ｐゴシック" panose="020B0600070205080204" pitchFamily="50" charset="-128"/>
              </a:rPr>
              <a:t>のインストール</a:t>
            </a:r>
            <a:endParaRPr lang="en-US" altLang="ja-JP" sz="4050" dirty="0">
              <a:sym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574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タイトル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ja-JP" sz="4050" dirty="0">
                <a:sym typeface="ＭＳ Ｐゴシック" panose="020B0600070205080204" pitchFamily="50" charset="-128"/>
              </a:rPr>
              <a:t>Node.js</a:t>
            </a:r>
            <a:r>
              <a:rPr lang="ja-JP" altLang="en-US" sz="4050" dirty="0">
                <a:sym typeface="ＭＳ Ｐゴシック" panose="020B0600070205080204" pitchFamily="50" charset="-128"/>
              </a:rPr>
              <a:t>とは</a:t>
            </a:r>
            <a:endParaRPr lang="en-US" altLang="ja-JP" sz="4050" dirty="0">
              <a:sym typeface="ＭＳ Ｐゴシック" panose="020B0600070205080204" pitchFamily="50" charset="-128"/>
            </a:endParaRPr>
          </a:p>
        </p:txBody>
      </p:sp>
      <p:sp>
        <p:nvSpPr>
          <p:cNvPr id="14" name="コンテンツ プレースホルダー 13"/>
          <p:cNvSpPr>
            <a:spLocks noGrp="1"/>
          </p:cNvSpPr>
          <p:nvPr>
            <p:ph idx="1"/>
          </p:nvPr>
        </p:nvSpPr>
        <p:spPr>
          <a:xfrm>
            <a:off x="798911" y="1951489"/>
            <a:ext cx="7543800" cy="3171825"/>
          </a:xfrm>
        </p:spPr>
        <p:txBody>
          <a:bodyPr rtlCol="0">
            <a:normAutofit/>
          </a:bodyPr>
          <a:lstStyle/>
          <a:p>
            <a:r>
              <a:rPr lang="en-US" altLang="ja-JP" sz="3000" dirty="0">
                <a:sym typeface="ＭＳ Ｐゴシック" panose="020B0600070205080204" pitchFamily="50" charset="-128"/>
              </a:rPr>
              <a:t>Node.js</a:t>
            </a:r>
            <a:r>
              <a:rPr lang="ja-JP" altLang="en-US" sz="3000">
                <a:sym typeface="ＭＳ Ｐゴシック" panose="020B0600070205080204" pitchFamily="50" charset="-128"/>
              </a:rPr>
              <a:t>は</a:t>
            </a:r>
            <a:r>
              <a:rPr lang="en-US" altLang="ja-JP" sz="3000" dirty="0">
                <a:sym typeface="ＭＳ Ｐゴシック" panose="020B0600070205080204" pitchFamily="50" charset="-128"/>
              </a:rPr>
              <a:t>JavaScript</a:t>
            </a:r>
            <a:r>
              <a:rPr lang="ja-JP" altLang="en-US" sz="3000">
                <a:sym typeface="ＭＳ Ｐゴシック" panose="020B0600070205080204" pitchFamily="50" charset="-128"/>
              </a:rPr>
              <a:t>のプログラムを実行するソフトウェア</a:t>
            </a:r>
            <a:endParaRPr lang="en-US" altLang="ja-JP" sz="3000" dirty="0">
              <a:sym typeface="ＭＳ Ｐゴシック" panose="020B0600070205080204" pitchFamily="50" charset="-128"/>
            </a:endParaRPr>
          </a:p>
          <a:p>
            <a:r>
              <a:rPr lang="en-US" altLang="ja-JP" sz="3000" dirty="0">
                <a:sym typeface="ＭＳ Ｐゴシック" panose="020B0600070205080204" pitchFamily="50" charset="-128"/>
              </a:rPr>
              <a:t>Scratch</a:t>
            </a:r>
            <a:r>
              <a:rPr lang="ja-JP" altLang="en-US" sz="3000">
                <a:sym typeface="ＭＳ Ｐゴシック" panose="020B0600070205080204" pitchFamily="50" charset="-128"/>
              </a:rPr>
              <a:t>と</a:t>
            </a:r>
            <a:r>
              <a:rPr lang="en-US" altLang="ja-JP" sz="3000" dirty="0">
                <a:sym typeface="ＭＳ Ｐゴシック" panose="020B0600070205080204" pitchFamily="50" charset="-128"/>
              </a:rPr>
              <a:t>Tello</a:t>
            </a:r>
            <a:r>
              <a:rPr lang="ja-JP" altLang="en-US" sz="3000">
                <a:sym typeface="ＭＳ Ｐゴシック" panose="020B0600070205080204" pitchFamily="50" charset="-128"/>
              </a:rPr>
              <a:t>を接続するために</a:t>
            </a:r>
            <a:r>
              <a:rPr lang="en-US" altLang="ja-JP" sz="3000" dirty="0">
                <a:sym typeface="ＭＳ Ｐゴシック" panose="020B0600070205080204" pitchFamily="50" charset="-128"/>
              </a:rPr>
              <a:t>Node.js</a:t>
            </a:r>
            <a:r>
              <a:rPr lang="ja-JP" altLang="en-US" sz="3000">
                <a:sym typeface="ＭＳ Ｐゴシック" panose="020B0600070205080204" pitchFamily="50" charset="-128"/>
              </a:rPr>
              <a:t>を使います</a:t>
            </a:r>
            <a:endParaRPr lang="en-US" altLang="ja-JP" sz="3000" dirty="0">
              <a:sym typeface="ＭＳ Ｐゴシック" panose="020B0600070205080204" pitchFamily="50" charset="-128"/>
            </a:endParaRPr>
          </a:p>
          <a:p>
            <a:endParaRPr lang="en-US" altLang="ja-JP" sz="3000" dirty="0">
              <a:sym typeface="ＭＳ Ｐゴシック" panose="020B0600070205080204" pitchFamily="50" charset="-128"/>
            </a:endParaRPr>
          </a:p>
          <a:p>
            <a:endParaRPr lang="ja-JP" altLang="en-US" sz="3000" dirty="0">
              <a:sym typeface="ＭＳ Ｐゴシック" panose="020B0600070205080204" pitchFamily="50" charset="-128"/>
            </a:endParaRPr>
          </a:p>
          <a:p>
            <a:pPr marL="0" indent="0">
              <a:buNone/>
            </a:pPr>
            <a:endParaRPr lang="ja-JP" altLang="en-US" sz="3000" dirty="0">
              <a:sym typeface="ＭＳ Ｐゴシック" panose="020B0600070205080204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22B156B-59AE-415F-B24B-8756D48BB977}" type="slidenum">
              <a:rPr lang="en-US" altLang="ja-JP" smtClean="0"/>
              <a:t>24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3585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タイトル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ja-JP" sz="4050" dirty="0">
                <a:sym typeface="ＭＳ Ｐゴシック" panose="020B0600070205080204" pitchFamily="50" charset="-128"/>
              </a:rPr>
              <a:t>Node.js</a:t>
            </a:r>
            <a:r>
              <a:rPr lang="ja-JP" altLang="en-US" sz="4050">
                <a:sym typeface="ＭＳ Ｐゴシック" panose="020B0600070205080204" pitchFamily="50" charset="-128"/>
              </a:rPr>
              <a:t>のダウンロード</a:t>
            </a:r>
            <a:endParaRPr lang="en-US" altLang="ja-JP" sz="4050" dirty="0">
              <a:sym typeface="ＭＳ Ｐゴシック" panose="020B0600070205080204" pitchFamily="50" charset="-128"/>
            </a:endParaRPr>
          </a:p>
        </p:txBody>
      </p:sp>
      <p:sp>
        <p:nvSpPr>
          <p:cNvPr id="14" name="コンテンツ プレースホルダー 13"/>
          <p:cNvSpPr>
            <a:spLocks noGrp="1"/>
          </p:cNvSpPr>
          <p:nvPr>
            <p:ph idx="1"/>
          </p:nvPr>
        </p:nvSpPr>
        <p:spPr>
          <a:xfrm>
            <a:off x="798911" y="1951489"/>
            <a:ext cx="7543800" cy="3171825"/>
          </a:xfrm>
        </p:spPr>
        <p:txBody>
          <a:bodyPr rtlCol="0">
            <a:normAutofit/>
          </a:bodyPr>
          <a:lstStyle/>
          <a:p>
            <a:r>
              <a:rPr lang="en-US" altLang="ja-JP" sz="3000" dirty="0">
                <a:sym typeface="ＭＳ Ｐゴシック" panose="020B0600070205080204" pitchFamily="50" charset="-128"/>
              </a:rPr>
              <a:t>https://</a:t>
            </a:r>
            <a:r>
              <a:rPr lang="en-US" altLang="ja-JP" sz="3000" dirty="0" err="1">
                <a:sym typeface="ＭＳ Ｐゴシック" panose="020B0600070205080204" pitchFamily="50" charset="-128"/>
              </a:rPr>
              <a:t>nodejs.org</a:t>
            </a:r>
            <a:r>
              <a:rPr lang="en-US" altLang="ja-JP" sz="3000" dirty="0">
                <a:sym typeface="ＭＳ Ｐゴシック" panose="020B0600070205080204" pitchFamily="50" charset="-128"/>
              </a:rPr>
              <a:t>/ja/</a:t>
            </a:r>
            <a:endParaRPr lang="ja-JP" altLang="en-US" sz="3000" dirty="0">
              <a:sym typeface="ＭＳ Ｐゴシック" panose="020B0600070205080204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22B156B-59AE-415F-B24B-8756D48BB977}" type="slidenum">
              <a:rPr lang="en-US" altLang="ja-JP" smtClean="0"/>
              <a:t>25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CAD19E3-FF87-4D5C-891F-42E019E98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660" y="2600326"/>
            <a:ext cx="5810250" cy="3419475"/>
          </a:xfrm>
          <a:prstGeom prst="rect">
            <a:avLst/>
          </a:prstGeom>
        </p:spPr>
      </p:pic>
      <p:sp>
        <p:nvSpPr>
          <p:cNvPr id="8" name="右矢印 4">
            <a:extLst>
              <a:ext uri="{FF2B5EF4-FFF2-40B4-BE49-F238E27FC236}">
                <a16:creationId xmlns:a16="http://schemas.microsoft.com/office/drawing/2014/main" id="{CC137DB2-DC70-41B8-A95A-604EDABC3BE0}"/>
              </a:ext>
            </a:extLst>
          </p:cNvPr>
          <p:cNvSpPr/>
          <p:nvPr/>
        </p:nvSpPr>
        <p:spPr>
          <a:xfrm rot="9484667">
            <a:off x="4036909" y="3969316"/>
            <a:ext cx="2263219" cy="24247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C8376DF-4C3B-488E-806F-48CB2E348A00}"/>
              </a:ext>
            </a:extLst>
          </p:cNvPr>
          <p:cNvSpPr txBox="1"/>
          <p:nvPr/>
        </p:nvSpPr>
        <p:spPr>
          <a:xfrm>
            <a:off x="6290010" y="3429000"/>
            <a:ext cx="2497822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defTabSz="342900"/>
            <a:r>
              <a:rPr kumimoji="1" lang="en-US" altLang="ja-JP" dirty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LTS</a:t>
            </a:r>
            <a:r>
              <a:rPr kumimoji="1" lang="ja-JP" altLang="en-US" dirty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と書かれている方を</a:t>
            </a:r>
            <a:endParaRPr kumimoji="1" lang="en-US" altLang="ja-JP" dirty="0">
              <a:solidFill>
                <a:prstClr val="white"/>
              </a:solidFill>
              <a:latin typeface="Calibri" panose="020F0502020204030204"/>
              <a:ea typeface="ＭＳ Ｐゴシック" panose="020B0600070205080204" pitchFamily="50" charset="-128"/>
            </a:endParaRPr>
          </a:p>
          <a:p>
            <a:pPr defTabSz="342900"/>
            <a:r>
              <a:rPr kumimoji="1" lang="ja-JP" altLang="en-US" dirty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選択してください</a:t>
            </a:r>
          </a:p>
        </p:txBody>
      </p:sp>
    </p:spTree>
    <p:extLst>
      <p:ext uri="{BB962C8B-B14F-4D97-AF65-F5344CB8AC3E}">
        <p14:creationId xmlns:p14="http://schemas.microsoft.com/office/powerpoint/2010/main" val="2580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タイトル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ja-JP" sz="4050" dirty="0">
                <a:sym typeface="ＭＳ Ｐゴシック" panose="020B0600070205080204" pitchFamily="50" charset="-128"/>
              </a:rPr>
              <a:t>Node.js</a:t>
            </a:r>
            <a:r>
              <a:rPr lang="ja-JP" altLang="en-US" sz="4050" dirty="0">
                <a:sym typeface="ＭＳ Ｐゴシック" panose="020B0600070205080204" pitchFamily="50" charset="-128"/>
              </a:rPr>
              <a:t>のインストール方法</a:t>
            </a:r>
            <a:endParaRPr lang="en-US" altLang="ja-JP" sz="4050" dirty="0">
              <a:sym typeface="ＭＳ Ｐゴシック" panose="020B0600070205080204" pitchFamily="50" charset="-128"/>
            </a:endParaRPr>
          </a:p>
        </p:txBody>
      </p:sp>
      <p:pic>
        <p:nvPicPr>
          <p:cNvPr id="2" name="コンテンツ プレースホルダー 1">
            <a:extLst>
              <a:ext uri="{FF2B5EF4-FFF2-40B4-BE49-F238E27FC236}">
                <a16:creationId xmlns:a16="http://schemas.microsoft.com/office/drawing/2014/main" id="{40CFE03F-5186-415A-8C93-D1FC2AF6D7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02468" y="2339345"/>
            <a:ext cx="4056985" cy="3171825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22B156B-59AE-415F-B24B-8756D48BB977}" type="slidenum">
              <a:rPr lang="en-US" altLang="ja-JP" smtClean="0"/>
              <a:t>26</a:t>
            </a:fld>
            <a:endParaRPr lang="ja-JP" altLang="en-US" dirty="0"/>
          </a:p>
        </p:txBody>
      </p:sp>
      <p:sp>
        <p:nvSpPr>
          <p:cNvPr id="6" name="右矢印 4">
            <a:extLst>
              <a:ext uri="{FF2B5EF4-FFF2-40B4-BE49-F238E27FC236}">
                <a16:creationId xmlns:a16="http://schemas.microsoft.com/office/drawing/2014/main" id="{471CA8D5-FA1C-4593-8821-D878DC63B8A4}"/>
              </a:ext>
            </a:extLst>
          </p:cNvPr>
          <p:cNvSpPr/>
          <p:nvPr/>
        </p:nvSpPr>
        <p:spPr>
          <a:xfrm rot="10800000">
            <a:off x="4776603" y="5085566"/>
            <a:ext cx="1473886" cy="42560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BC2C8AB-C8A0-4DF9-B961-B2FCAB2D7D32}"/>
              </a:ext>
            </a:extLst>
          </p:cNvPr>
          <p:cNvSpPr txBox="1"/>
          <p:nvPr/>
        </p:nvSpPr>
        <p:spPr>
          <a:xfrm>
            <a:off x="6250489" y="5113701"/>
            <a:ext cx="1786667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defTabSz="342900"/>
            <a:r>
              <a:rPr kumimoji="1" lang="ja-JP" altLang="en-US" dirty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「</a:t>
            </a:r>
            <a:r>
              <a:rPr kumimoji="1" lang="en-US" altLang="ja-JP" dirty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Next</a:t>
            </a:r>
            <a:r>
              <a:rPr kumimoji="1" lang="ja-JP" altLang="en-US" dirty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」をクリック</a:t>
            </a:r>
            <a:endParaRPr kumimoji="1" lang="en-US" altLang="ja-JP" dirty="0">
              <a:solidFill>
                <a:prstClr val="white"/>
              </a:solidFill>
              <a:latin typeface="Calibri" panose="020F0502020204030204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705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タイトル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ja-JP" sz="4050" dirty="0">
                <a:sym typeface="ＭＳ Ｐゴシック" panose="020B0600070205080204" pitchFamily="50" charset="-128"/>
              </a:rPr>
              <a:t>Node.js</a:t>
            </a:r>
            <a:r>
              <a:rPr lang="ja-JP" altLang="en-US" sz="4050" dirty="0">
                <a:sym typeface="ＭＳ Ｐゴシック" panose="020B0600070205080204" pitchFamily="50" charset="-128"/>
              </a:rPr>
              <a:t>のインストール方法</a:t>
            </a:r>
            <a:endParaRPr lang="en-US" altLang="ja-JP" sz="4050" dirty="0">
              <a:sym typeface="ＭＳ Ｐゴシック" panose="020B0600070205080204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22B156B-59AE-415F-B24B-8756D48BB977}" type="slidenum">
              <a:rPr lang="en-US" altLang="ja-JP" smtClean="0"/>
              <a:t>27</a:t>
            </a:fld>
            <a:endParaRPr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F9AEA16-657A-427D-BE2F-FB6E1978B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660" y="1928813"/>
            <a:ext cx="4705350" cy="3686175"/>
          </a:xfrm>
          <a:prstGeom prst="rect">
            <a:avLst/>
          </a:prstGeom>
        </p:spPr>
      </p:pic>
      <p:sp>
        <p:nvSpPr>
          <p:cNvPr id="12" name="右矢印 4">
            <a:extLst>
              <a:ext uri="{FF2B5EF4-FFF2-40B4-BE49-F238E27FC236}">
                <a16:creationId xmlns:a16="http://schemas.microsoft.com/office/drawing/2014/main" id="{E03DF76D-651B-40B7-BC0A-41C47595B9E4}"/>
              </a:ext>
            </a:extLst>
          </p:cNvPr>
          <p:cNvSpPr/>
          <p:nvPr/>
        </p:nvSpPr>
        <p:spPr>
          <a:xfrm rot="10800000">
            <a:off x="1544888" y="4673144"/>
            <a:ext cx="4555287" cy="42560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14" name="右矢印 4">
            <a:extLst>
              <a:ext uri="{FF2B5EF4-FFF2-40B4-BE49-F238E27FC236}">
                <a16:creationId xmlns:a16="http://schemas.microsoft.com/office/drawing/2014/main" id="{75E8E666-1896-4C4B-A5B7-542518671F84}"/>
              </a:ext>
            </a:extLst>
          </p:cNvPr>
          <p:cNvSpPr/>
          <p:nvPr/>
        </p:nvSpPr>
        <p:spPr>
          <a:xfrm rot="10333629">
            <a:off x="4766166" y="5043348"/>
            <a:ext cx="1334010" cy="42560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8F0265D-132C-499F-B760-65600DBB067F}"/>
              </a:ext>
            </a:extLst>
          </p:cNvPr>
          <p:cNvSpPr txBox="1"/>
          <p:nvPr/>
        </p:nvSpPr>
        <p:spPr>
          <a:xfrm>
            <a:off x="6100175" y="4686639"/>
            <a:ext cx="1786667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defTabSz="342900"/>
            <a:r>
              <a:rPr kumimoji="1" lang="ja-JP" altLang="en-US" dirty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☑をして</a:t>
            </a:r>
            <a:endParaRPr kumimoji="1" lang="en-US" altLang="ja-JP" dirty="0">
              <a:solidFill>
                <a:prstClr val="white"/>
              </a:solidFill>
              <a:latin typeface="Calibri" panose="020F0502020204030204"/>
              <a:ea typeface="ＭＳ Ｐゴシック" panose="020B0600070205080204" pitchFamily="50" charset="-128"/>
            </a:endParaRPr>
          </a:p>
          <a:p>
            <a:pPr defTabSz="342900"/>
            <a:r>
              <a:rPr kumimoji="1" lang="ja-JP" altLang="en-US" dirty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「</a:t>
            </a:r>
            <a:r>
              <a:rPr kumimoji="1" lang="en-US" altLang="ja-JP" dirty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Next</a:t>
            </a:r>
            <a:r>
              <a:rPr kumimoji="1" lang="ja-JP" altLang="en-US" dirty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」をクリック</a:t>
            </a:r>
            <a:endParaRPr kumimoji="1" lang="en-US" altLang="ja-JP" dirty="0">
              <a:solidFill>
                <a:prstClr val="white"/>
              </a:solidFill>
              <a:latin typeface="Calibri" panose="020F0502020204030204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617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タイトル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ja-JP" sz="4050" dirty="0">
                <a:sym typeface="ＭＳ Ｐゴシック" panose="020B0600070205080204" pitchFamily="50" charset="-128"/>
              </a:rPr>
              <a:t>Node.js</a:t>
            </a:r>
            <a:r>
              <a:rPr lang="ja-JP" altLang="en-US" sz="4050" dirty="0">
                <a:sym typeface="ＭＳ Ｐゴシック" panose="020B0600070205080204" pitchFamily="50" charset="-128"/>
              </a:rPr>
              <a:t>のインストール方法</a:t>
            </a:r>
            <a:endParaRPr lang="en-US" altLang="ja-JP" sz="4050" dirty="0">
              <a:sym typeface="ＭＳ Ｐゴシック" panose="020B0600070205080204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22B156B-59AE-415F-B24B-8756D48BB977}" type="slidenum">
              <a:rPr lang="en-US" altLang="ja-JP" smtClean="0"/>
              <a:t>28</a:t>
            </a:fld>
            <a:endParaRPr lang="ja-JP" altLang="en-US" dirty="0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620B30F7-546D-4FA0-ACC7-4CB96D0497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6350" y="2041548"/>
            <a:ext cx="4714875" cy="3686175"/>
          </a:xfrm>
          <a:prstGeom prst="rect">
            <a:avLst/>
          </a:prstGeom>
        </p:spPr>
      </p:pic>
      <p:sp>
        <p:nvSpPr>
          <p:cNvPr id="9" name="右矢印 4">
            <a:extLst>
              <a:ext uri="{FF2B5EF4-FFF2-40B4-BE49-F238E27FC236}">
                <a16:creationId xmlns:a16="http://schemas.microsoft.com/office/drawing/2014/main" id="{0AA9ED47-17E9-43B1-A5FB-712EF52531CB}"/>
              </a:ext>
            </a:extLst>
          </p:cNvPr>
          <p:cNvSpPr/>
          <p:nvPr/>
        </p:nvSpPr>
        <p:spPr>
          <a:xfrm rot="10800000">
            <a:off x="5002071" y="5235358"/>
            <a:ext cx="1473886" cy="42560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D9FCA49-FFDB-4D0A-B154-E277085F0929}"/>
              </a:ext>
            </a:extLst>
          </p:cNvPr>
          <p:cNvSpPr txBox="1"/>
          <p:nvPr/>
        </p:nvSpPr>
        <p:spPr>
          <a:xfrm>
            <a:off x="6475957" y="5260357"/>
            <a:ext cx="1786667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defTabSz="342900"/>
            <a:r>
              <a:rPr kumimoji="1" lang="ja-JP" altLang="en-US" dirty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「</a:t>
            </a:r>
            <a:r>
              <a:rPr kumimoji="1" lang="en-US" altLang="ja-JP" dirty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Next</a:t>
            </a:r>
            <a:r>
              <a:rPr kumimoji="1" lang="ja-JP" altLang="en-US" dirty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」をクリック</a:t>
            </a:r>
            <a:endParaRPr kumimoji="1" lang="en-US" altLang="ja-JP" dirty="0">
              <a:solidFill>
                <a:prstClr val="white"/>
              </a:solidFill>
              <a:latin typeface="Calibri" panose="020F0502020204030204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694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タイトル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ja-JP" sz="4050" dirty="0">
                <a:sym typeface="ＭＳ Ｐゴシック" panose="020B0600070205080204" pitchFamily="50" charset="-128"/>
              </a:rPr>
              <a:t>Node.js</a:t>
            </a:r>
            <a:r>
              <a:rPr lang="ja-JP" altLang="en-US" sz="4050" dirty="0">
                <a:sym typeface="ＭＳ Ｐゴシック" panose="020B0600070205080204" pitchFamily="50" charset="-128"/>
              </a:rPr>
              <a:t>のインストール方法</a:t>
            </a:r>
            <a:endParaRPr lang="en-US" altLang="ja-JP" sz="4050" dirty="0">
              <a:sym typeface="ＭＳ Ｐゴシック" panose="020B0600070205080204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22B156B-59AE-415F-B24B-8756D48BB977}" type="slidenum">
              <a:rPr lang="en-US" altLang="ja-JP" smtClean="0"/>
              <a:t>29</a:t>
            </a:fld>
            <a:endParaRPr lang="ja-JP" altLang="en-US" dirty="0"/>
          </a:p>
        </p:txBody>
      </p:sp>
      <p:pic>
        <p:nvPicPr>
          <p:cNvPr id="2" name="コンテンツ プレースホルダー 1">
            <a:extLst>
              <a:ext uri="{FF2B5EF4-FFF2-40B4-BE49-F238E27FC236}">
                <a16:creationId xmlns:a16="http://schemas.microsoft.com/office/drawing/2014/main" id="{96579E1D-DF0D-41FB-8F9C-23225C4DE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0410" y="2061640"/>
            <a:ext cx="4714875" cy="3686175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C8D05DB-A928-4631-A651-D52E4CEE96A1}"/>
              </a:ext>
            </a:extLst>
          </p:cNvPr>
          <p:cNvSpPr txBox="1"/>
          <p:nvPr/>
        </p:nvSpPr>
        <p:spPr>
          <a:xfrm>
            <a:off x="6713951" y="5301675"/>
            <a:ext cx="1786667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defTabSz="342900"/>
            <a:r>
              <a:rPr kumimoji="1" lang="ja-JP" altLang="en-US" dirty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「</a:t>
            </a:r>
            <a:r>
              <a:rPr kumimoji="1" lang="en-US" altLang="ja-JP" dirty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Next</a:t>
            </a:r>
            <a:r>
              <a:rPr kumimoji="1" lang="ja-JP" altLang="en-US" dirty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」をクリック</a:t>
            </a:r>
            <a:endParaRPr kumimoji="1" lang="en-US" altLang="ja-JP" dirty="0">
              <a:solidFill>
                <a:prstClr val="white"/>
              </a:solidFill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sp>
        <p:nvSpPr>
          <p:cNvPr id="7" name="右矢印 4">
            <a:extLst>
              <a:ext uri="{FF2B5EF4-FFF2-40B4-BE49-F238E27FC236}">
                <a16:creationId xmlns:a16="http://schemas.microsoft.com/office/drawing/2014/main" id="{4175DE5B-DF4D-46A2-8491-83DA305DD913}"/>
              </a:ext>
            </a:extLst>
          </p:cNvPr>
          <p:cNvSpPr/>
          <p:nvPr/>
        </p:nvSpPr>
        <p:spPr>
          <a:xfrm rot="10800000">
            <a:off x="5240065" y="5245404"/>
            <a:ext cx="1473886" cy="42560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</p:spTree>
    <p:extLst>
      <p:ext uri="{BB962C8B-B14F-4D97-AF65-F5344CB8AC3E}">
        <p14:creationId xmlns:p14="http://schemas.microsoft.com/office/powerpoint/2010/main" val="341757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07525" y="2235143"/>
            <a:ext cx="5902901" cy="1365308"/>
          </a:xfrm>
        </p:spPr>
        <p:txBody>
          <a:bodyPr rtlCol="0">
            <a:normAutofit/>
          </a:bodyPr>
          <a:lstStyle/>
          <a:p>
            <a:pPr algn="ctr" rtl="0"/>
            <a:r>
              <a:rPr lang="ja-JP" altLang="en-US" sz="4050">
                <a:sym typeface="ＭＳ Ｐゴシック" panose="020B0600070205080204" pitchFamily="50" charset="-128"/>
              </a:rPr>
              <a:t>用意するもの</a:t>
            </a:r>
            <a:endParaRPr lang="en-US" altLang="ja-JP" sz="4050" dirty="0">
              <a:sym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529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タイトル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ja-JP" sz="4050" dirty="0">
                <a:sym typeface="ＭＳ Ｐゴシック" panose="020B0600070205080204" pitchFamily="50" charset="-128"/>
              </a:rPr>
              <a:t>Node.js</a:t>
            </a:r>
            <a:r>
              <a:rPr lang="ja-JP" altLang="en-US" sz="4050" dirty="0">
                <a:sym typeface="ＭＳ Ｐゴシック" panose="020B0600070205080204" pitchFamily="50" charset="-128"/>
              </a:rPr>
              <a:t>のインストール方法</a:t>
            </a:r>
            <a:endParaRPr lang="en-US" altLang="ja-JP" sz="4050" dirty="0">
              <a:sym typeface="ＭＳ Ｐゴシック" panose="020B0600070205080204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22B156B-59AE-415F-B24B-8756D48BB977}" type="slidenum">
              <a:rPr lang="en-US" altLang="ja-JP" smtClean="0"/>
              <a:t>30</a:t>
            </a:fld>
            <a:endParaRPr lang="ja-JP" altLang="en-US" dirty="0"/>
          </a:p>
        </p:txBody>
      </p:sp>
      <p:pic>
        <p:nvPicPr>
          <p:cNvPr id="2" name="コンテンツ プレースホルダー 1">
            <a:extLst>
              <a:ext uri="{FF2B5EF4-FFF2-40B4-BE49-F238E27FC236}">
                <a16:creationId xmlns:a16="http://schemas.microsoft.com/office/drawing/2014/main" id="{8192197A-DD36-44CA-B4BE-91C6E922C4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0410" y="1823646"/>
            <a:ext cx="4714875" cy="3686175"/>
          </a:xfrm>
          <a:prstGeom prst="rect">
            <a:avLst/>
          </a:prstGeom>
        </p:spPr>
      </p:pic>
      <p:sp>
        <p:nvSpPr>
          <p:cNvPr id="6" name="右矢印 4">
            <a:extLst>
              <a:ext uri="{FF2B5EF4-FFF2-40B4-BE49-F238E27FC236}">
                <a16:creationId xmlns:a16="http://schemas.microsoft.com/office/drawing/2014/main" id="{79686B6E-255E-4C11-836A-0124FD5F36FE}"/>
              </a:ext>
            </a:extLst>
          </p:cNvPr>
          <p:cNvSpPr/>
          <p:nvPr/>
        </p:nvSpPr>
        <p:spPr>
          <a:xfrm rot="10800000">
            <a:off x="5064701" y="5084218"/>
            <a:ext cx="1473886" cy="42560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52DF864-CD2D-4C9F-8540-0D2B2B66302B}"/>
              </a:ext>
            </a:extLst>
          </p:cNvPr>
          <p:cNvSpPr txBox="1"/>
          <p:nvPr/>
        </p:nvSpPr>
        <p:spPr>
          <a:xfrm>
            <a:off x="6556045" y="5112353"/>
            <a:ext cx="191155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defTabSz="342900"/>
            <a:r>
              <a:rPr kumimoji="1" lang="ja-JP" altLang="en-US" dirty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「</a:t>
            </a:r>
            <a:r>
              <a:rPr kumimoji="1" lang="en-US" altLang="ja-JP" dirty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Install</a:t>
            </a:r>
            <a:r>
              <a:rPr kumimoji="1" lang="ja-JP" altLang="en-US" dirty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」をクリック</a:t>
            </a:r>
            <a:endParaRPr kumimoji="1" lang="en-US" altLang="ja-JP" dirty="0">
              <a:solidFill>
                <a:prstClr val="white"/>
              </a:solidFill>
              <a:latin typeface="Calibri" panose="020F0502020204030204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2883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235335" y="2355458"/>
            <a:ext cx="5902901" cy="1365308"/>
          </a:xfrm>
        </p:spPr>
        <p:txBody>
          <a:bodyPr rtlCol="0">
            <a:normAutofit/>
          </a:bodyPr>
          <a:lstStyle/>
          <a:p>
            <a:pPr algn="ctr" rtl="0"/>
            <a:r>
              <a:rPr lang="en-US" altLang="ja-JP" sz="4050" dirty="0">
                <a:sym typeface="ＭＳ Ｐゴシック" panose="020B0600070205080204" pitchFamily="50" charset="-128"/>
              </a:rPr>
              <a:t>Scratch</a:t>
            </a:r>
            <a:r>
              <a:rPr lang="ja-JP" altLang="en-US" sz="4050">
                <a:sym typeface="ＭＳ Ｐゴシック" panose="020B0600070205080204" pitchFamily="50" charset="-128"/>
              </a:rPr>
              <a:t>の</a:t>
            </a:r>
            <a:r>
              <a:rPr lang="en-US" altLang="ja-JP" sz="4050" dirty="0">
                <a:sym typeface="ＭＳ Ｐゴシック" panose="020B0600070205080204" pitchFamily="50" charset="-128"/>
              </a:rPr>
              <a:t>Tello</a:t>
            </a:r>
            <a:r>
              <a:rPr lang="ja-JP" altLang="en-US" sz="4050">
                <a:sym typeface="ＭＳ Ｐゴシック" panose="020B0600070205080204" pitchFamily="50" charset="-128"/>
              </a:rPr>
              <a:t>機能拡張のダウンロードと日本語化</a:t>
            </a:r>
            <a:endParaRPr lang="en-US" altLang="ja-JP" sz="4050" dirty="0">
              <a:sym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56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タイトル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ja-JP" sz="4050" dirty="0">
                <a:sym typeface="ＭＳ Ｐゴシック" panose="020B0600070205080204" pitchFamily="50" charset="-128"/>
              </a:rPr>
              <a:t>Scratch</a:t>
            </a:r>
            <a:r>
              <a:rPr lang="ja-JP" altLang="en-US" sz="4050">
                <a:sym typeface="ＭＳ Ｐゴシック" panose="020B0600070205080204" pitchFamily="50" charset="-128"/>
              </a:rPr>
              <a:t>の</a:t>
            </a:r>
            <a:r>
              <a:rPr lang="en-US" altLang="ja-JP" sz="4050" dirty="0">
                <a:sym typeface="ＭＳ Ｐゴシック" panose="020B0600070205080204" pitchFamily="50" charset="-128"/>
              </a:rPr>
              <a:t>Tello</a:t>
            </a:r>
            <a:r>
              <a:rPr lang="ja-JP" altLang="en-US" sz="4050">
                <a:sym typeface="ＭＳ Ｐゴシック" panose="020B0600070205080204" pitchFamily="50" charset="-128"/>
              </a:rPr>
              <a:t>機能拡張のダウンロード</a:t>
            </a:r>
            <a:endParaRPr lang="en-US" altLang="ja-JP" sz="4050" dirty="0">
              <a:sym typeface="ＭＳ Ｐゴシック" panose="020B0600070205080204" pitchFamily="50" charset="-128"/>
            </a:endParaRPr>
          </a:p>
        </p:txBody>
      </p:sp>
      <p:sp>
        <p:nvSpPr>
          <p:cNvPr id="14" name="コンテンツ プレースホルダー 13"/>
          <p:cNvSpPr>
            <a:spLocks noGrp="1"/>
          </p:cNvSpPr>
          <p:nvPr>
            <p:ph idx="1"/>
          </p:nvPr>
        </p:nvSpPr>
        <p:spPr>
          <a:xfrm>
            <a:off x="798911" y="1951489"/>
            <a:ext cx="7543800" cy="3171825"/>
          </a:xfrm>
        </p:spPr>
        <p:txBody>
          <a:bodyPr rtlCol="0">
            <a:normAutofit/>
          </a:bodyPr>
          <a:lstStyle/>
          <a:p>
            <a:r>
              <a:rPr lang="en-US" altLang="ja-JP" sz="3000" dirty="0">
                <a:sym typeface="ＭＳ Ｐゴシック" panose="020B0600070205080204" pitchFamily="50" charset="-128"/>
              </a:rPr>
              <a:t>Scratch</a:t>
            </a:r>
            <a:r>
              <a:rPr lang="ja-JP" altLang="en-US" sz="3000" dirty="0">
                <a:sym typeface="ＭＳ Ｐゴシック" panose="020B0600070205080204" pitchFamily="50" charset="-128"/>
              </a:rPr>
              <a:t>の</a:t>
            </a:r>
            <a:r>
              <a:rPr lang="en-US" altLang="ja-JP" sz="3000" dirty="0">
                <a:sym typeface="ＭＳ Ｐゴシック" panose="020B0600070205080204" pitchFamily="50" charset="-128"/>
              </a:rPr>
              <a:t>Tello</a:t>
            </a:r>
            <a:r>
              <a:rPr lang="ja-JP" altLang="en-US" sz="3000" dirty="0">
                <a:sym typeface="ＭＳ Ｐゴシック" panose="020B0600070205080204" pitchFamily="50" charset="-128"/>
              </a:rPr>
              <a:t>機能拡張</a:t>
            </a:r>
            <a:r>
              <a:rPr lang="en-US" altLang="ja-JP" sz="3000" dirty="0">
                <a:sym typeface="ＭＳ Ｐゴシック" panose="020B0600070205080204" pitchFamily="50" charset="-128"/>
              </a:rPr>
              <a:t>2018</a:t>
            </a:r>
            <a:r>
              <a:rPr lang="ja-JP" altLang="en-US" sz="3000" dirty="0">
                <a:sym typeface="ＭＳ Ｐゴシック" panose="020B0600070205080204" pitchFamily="50" charset="-128"/>
              </a:rPr>
              <a:t>年</a:t>
            </a:r>
            <a:r>
              <a:rPr lang="en-US" altLang="ja-JP" sz="3000" dirty="0">
                <a:sym typeface="ＭＳ Ｐゴシック" panose="020B0600070205080204" pitchFamily="50" charset="-128"/>
              </a:rPr>
              <a:t>2</a:t>
            </a:r>
            <a:r>
              <a:rPr lang="ja-JP" altLang="en-US" sz="3000" dirty="0">
                <a:sym typeface="ＭＳ Ｐゴシック" panose="020B0600070205080204" pitchFamily="50" charset="-128"/>
              </a:rPr>
              <a:t>月</a:t>
            </a:r>
            <a:r>
              <a:rPr lang="en-US" altLang="ja-JP" sz="3000" dirty="0">
                <a:sym typeface="ＭＳ Ｐゴシック" panose="020B0600070205080204" pitchFamily="50" charset="-128"/>
              </a:rPr>
              <a:t>22</a:t>
            </a:r>
            <a:r>
              <a:rPr lang="ja-JP" altLang="en-US" sz="3000" dirty="0">
                <a:sym typeface="ＭＳ Ｐゴシック" panose="020B0600070205080204" pitchFamily="50" charset="-128"/>
              </a:rPr>
              <a:t>日版を以下からダウンロード</a:t>
            </a:r>
            <a:endParaRPr lang="en-US" altLang="ja-JP" sz="3000" dirty="0">
              <a:sym typeface="ＭＳ Ｐゴシック" panose="020B0600070205080204" pitchFamily="50" charset="-128"/>
            </a:endParaRPr>
          </a:p>
          <a:p>
            <a:pPr lvl="1"/>
            <a:r>
              <a:rPr lang="en-US" altLang="ja-JP" sz="1600" dirty="0">
                <a:sym typeface="ＭＳ Ｐゴシック" panose="020B0600070205080204" pitchFamily="50" charset="-128"/>
              </a:rPr>
              <a:t>https://dl-</a:t>
            </a:r>
            <a:r>
              <a:rPr lang="en-US" altLang="ja-JP" sz="1600" dirty="0" err="1">
                <a:sym typeface="ＭＳ Ｐゴシック" panose="020B0600070205080204" pitchFamily="50" charset="-128"/>
              </a:rPr>
              <a:t>cdn.ryzerobotics.com</a:t>
            </a:r>
            <a:r>
              <a:rPr lang="en-US" altLang="ja-JP" sz="1600" dirty="0">
                <a:sym typeface="ＭＳ Ｐゴシック" panose="020B0600070205080204" pitchFamily="50" charset="-128"/>
              </a:rPr>
              <a:t>/downloads/</a:t>
            </a:r>
            <a:r>
              <a:rPr lang="en-US" altLang="ja-JP" sz="1600" dirty="0" err="1">
                <a:sym typeface="ＭＳ Ｐゴシック" panose="020B0600070205080204" pitchFamily="50" charset="-128"/>
              </a:rPr>
              <a:t>tello</a:t>
            </a:r>
            <a:r>
              <a:rPr lang="en-US" altLang="ja-JP" sz="1600" dirty="0">
                <a:sym typeface="ＭＳ Ｐゴシック" panose="020B0600070205080204" pitchFamily="50" charset="-128"/>
              </a:rPr>
              <a:t>/20180222/</a:t>
            </a:r>
            <a:r>
              <a:rPr lang="en-US" altLang="ja-JP" sz="1600" dirty="0" err="1">
                <a:sym typeface="ＭＳ Ｐゴシック" panose="020B0600070205080204" pitchFamily="50" charset="-128"/>
              </a:rPr>
              <a:t>Scratch.zip</a:t>
            </a:r>
            <a:endParaRPr lang="ja-JP" altLang="en-US" sz="1600" dirty="0">
              <a:sym typeface="ＭＳ Ｐゴシック" panose="020B0600070205080204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22B156B-59AE-415F-B24B-8756D48BB977}" type="slidenum">
              <a:rPr lang="en-US" altLang="ja-JP" smtClean="0"/>
              <a:t>32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1132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タイトル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ja-JP" altLang="en-US" sz="4050">
                <a:sym typeface="ＭＳ Ｐゴシック" panose="020B0600070205080204" pitchFamily="50" charset="-128"/>
              </a:rPr>
              <a:t>ダウンロードしたファイルの展開</a:t>
            </a:r>
            <a:endParaRPr lang="en-US" altLang="ja-JP" sz="4050" dirty="0">
              <a:sym typeface="ＭＳ Ｐゴシック" panose="020B0600070205080204" pitchFamily="50" charset="-128"/>
            </a:endParaRPr>
          </a:p>
        </p:txBody>
      </p:sp>
      <p:sp>
        <p:nvSpPr>
          <p:cNvPr id="14" name="コンテンツ プレースホルダー 13"/>
          <p:cNvSpPr>
            <a:spLocks noGrp="1"/>
          </p:cNvSpPr>
          <p:nvPr>
            <p:ph idx="1"/>
          </p:nvPr>
        </p:nvSpPr>
        <p:spPr>
          <a:xfrm>
            <a:off x="798911" y="1951489"/>
            <a:ext cx="7543800" cy="3171825"/>
          </a:xfrm>
        </p:spPr>
        <p:txBody>
          <a:bodyPr rtlCol="0">
            <a:normAutofit/>
          </a:bodyPr>
          <a:lstStyle/>
          <a:p>
            <a:r>
              <a:rPr lang="ja-JP" altLang="en-US" sz="3000" dirty="0">
                <a:sym typeface="ＭＳ Ｐゴシック" panose="020B0600070205080204" pitchFamily="50" charset="-128"/>
              </a:rPr>
              <a:t>ファイルが</a:t>
            </a:r>
            <a:r>
              <a:rPr lang="en-US" altLang="ja-JP" sz="3000" dirty="0">
                <a:sym typeface="ＭＳ Ｐゴシック" panose="020B0600070205080204" pitchFamily="50" charset="-128"/>
              </a:rPr>
              <a:t>ZIP</a:t>
            </a:r>
            <a:r>
              <a:rPr lang="ja-JP" altLang="en-US" sz="3000" dirty="0">
                <a:sym typeface="ＭＳ Ｐゴシック" panose="020B0600070205080204" pitchFamily="50" charset="-128"/>
              </a:rPr>
              <a:t>形式なので解凍ソフトを使って展開する</a:t>
            </a:r>
            <a:endParaRPr lang="en-US" altLang="ja-JP" sz="3000" dirty="0">
              <a:sym typeface="ＭＳ Ｐゴシック" panose="020B0600070205080204" pitchFamily="50" charset="-128"/>
            </a:endParaRPr>
          </a:p>
          <a:p>
            <a:r>
              <a:rPr lang="ja-JP" altLang="en-US" sz="3000" dirty="0">
                <a:sym typeface="ＭＳ Ｐゴシック" panose="020B0600070205080204" pitchFamily="50" charset="-128"/>
              </a:rPr>
              <a:t>解凍ソフトは「</a:t>
            </a:r>
            <a:r>
              <a:rPr lang="en-US" altLang="ja-JP" sz="3000" dirty="0" err="1">
                <a:sym typeface="ＭＳ Ｐゴシック" panose="020B0600070205080204" pitchFamily="50" charset="-128"/>
              </a:rPr>
              <a:t>Lhaplus</a:t>
            </a:r>
            <a:r>
              <a:rPr lang="ja-JP" altLang="en-US" sz="3000" dirty="0">
                <a:sym typeface="ＭＳ Ｐゴシック" panose="020B0600070205080204" pitchFamily="50" charset="-128"/>
              </a:rPr>
              <a:t>」がおすすめです</a:t>
            </a:r>
            <a:endParaRPr lang="en-US" altLang="ja-JP" sz="3000" dirty="0">
              <a:sym typeface="ＭＳ Ｐゴシック" panose="020B0600070205080204" pitchFamily="50" charset="-128"/>
            </a:endParaRPr>
          </a:p>
          <a:p>
            <a:pPr marL="0" indent="0">
              <a:buNone/>
            </a:pPr>
            <a:r>
              <a:rPr lang="en-US" altLang="ja-JP" dirty="0">
                <a:sym typeface="ＭＳ Ｐゴシック" panose="020B0600070205080204" pitchFamily="50" charset="-128"/>
              </a:rPr>
              <a:t>https://forest.watch.impress.co.jp/library/software/lhaplus/</a:t>
            </a:r>
            <a:endParaRPr lang="ja-JP" altLang="en-US" dirty="0">
              <a:sym typeface="ＭＳ Ｐゴシック" panose="020B0600070205080204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22B156B-59AE-415F-B24B-8756D48BB977}" type="slidenum">
              <a:rPr lang="en-US" altLang="ja-JP" smtClean="0"/>
              <a:t>33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22074C2-7C01-4D3B-B77F-0F0FF3020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248" y="4276726"/>
            <a:ext cx="5953125" cy="197167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809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タイトル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ja-JP" altLang="en-US" sz="4050">
                <a:sym typeface="ＭＳ Ｐゴシック" panose="020B0600070205080204" pitchFamily="50" charset="-128"/>
              </a:rPr>
              <a:t>ダウンロードしたファイルの展開</a:t>
            </a:r>
            <a:endParaRPr lang="en-US" altLang="ja-JP" sz="4050" dirty="0">
              <a:sym typeface="ＭＳ Ｐゴシック" panose="020B0600070205080204" pitchFamily="50" charset="-128"/>
            </a:endParaRPr>
          </a:p>
        </p:txBody>
      </p:sp>
      <p:sp>
        <p:nvSpPr>
          <p:cNvPr id="14" name="コンテンツ プレースホルダー 13"/>
          <p:cNvSpPr>
            <a:spLocks noGrp="1"/>
          </p:cNvSpPr>
          <p:nvPr>
            <p:ph idx="1"/>
          </p:nvPr>
        </p:nvSpPr>
        <p:spPr>
          <a:xfrm>
            <a:off x="798911" y="1951489"/>
            <a:ext cx="7543800" cy="3171825"/>
          </a:xfrm>
        </p:spPr>
        <p:txBody>
          <a:bodyPr rtlCol="0">
            <a:normAutofit/>
          </a:bodyPr>
          <a:lstStyle/>
          <a:p>
            <a:r>
              <a:rPr lang="ja-JP" altLang="en-US" sz="3000" dirty="0">
                <a:sym typeface="ＭＳ Ｐゴシック" panose="020B0600070205080204" pitchFamily="50" charset="-128"/>
              </a:rPr>
              <a:t>「</a:t>
            </a:r>
            <a:r>
              <a:rPr lang="en-US" altLang="ja-JP" sz="3000" dirty="0">
                <a:sym typeface="ＭＳ Ｐゴシック" panose="020B0600070205080204" pitchFamily="50" charset="-128"/>
              </a:rPr>
              <a:t>Scratch.zip</a:t>
            </a:r>
            <a:r>
              <a:rPr lang="ja-JP" altLang="en-US" sz="3000" dirty="0">
                <a:sym typeface="ＭＳ Ｐゴシック" panose="020B0600070205080204" pitchFamily="50" charset="-128"/>
              </a:rPr>
              <a:t>」をデスクトップで解凍</a:t>
            </a:r>
            <a:r>
              <a:rPr lang="ja-JP" altLang="en-US" sz="3000">
                <a:sym typeface="ＭＳ Ｐゴシック" panose="020B0600070205080204" pitchFamily="50" charset="-128"/>
              </a:rPr>
              <a:t>して、解凍後のフォルダ名</a:t>
            </a:r>
            <a:r>
              <a:rPr lang="ja-JP" altLang="en-US" sz="3000" dirty="0">
                <a:sym typeface="ＭＳ Ｐゴシック" panose="020B0600070205080204" pitchFamily="50" charset="-128"/>
              </a:rPr>
              <a:t>は「</a:t>
            </a:r>
            <a:r>
              <a:rPr lang="en-US" altLang="ja-JP" sz="3000" dirty="0">
                <a:sym typeface="ＭＳ Ｐゴシック" panose="020B0600070205080204" pitchFamily="50" charset="-128"/>
              </a:rPr>
              <a:t>Scratch</a:t>
            </a:r>
            <a:r>
              <a:rPr lang="ja-JP" altLang="en-US" sz="3000" dirty="0">
                <a:sym typeface="ＭＳ Ｐゴシック" panose="020B0600070205080204" pitchFamily="50" charset="-128"/>
              </a:rPr>
              <a:t>」にしてください</a:t>
            </a:r>
            <a:endParaRPr lang="en-US" altLang="ja-JP" sz="3000" dirty="0">
              <a:sym typeface="ＭＳ Ｐゴシック" panose="020B0600070205080204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22B156B-59AE-415F-B24B-8756D48BB977}" type="slidenum">
              <a:rPr lang="en-US" altLang="ja-JP" smtClean="0"/>
              <a:t>34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1820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タイトル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ja-JP" altLang="en-US" sz="4050">
                <a:sym typeface="ＭＳ Ｐゴシック" panose="020B0600070205080204" pitchFamily="50" charset="-128"/>
              </a:rPr>
              <a:t>ダウンロードしたファイルの展開</a:t>
            </a:r>
            <a:endParaRPr lang="en-US" altLang="ja-JP" sz="4050" dirty="0">
              <a:sym typeface="ＭＳ Ｐゴシック" panose="020B0600070205080204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22B156B-59AE-415F-B24B-8756D48BB977}" type="slidenum">
              <a:rPr lang="en-US" altLang="ja-JP" smtClean="0"/>
              <a:t>35</a:t>
            </a:fld>
            <a:endParaRPr lang="ja-JP" altLang="en-US" dirty="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915BEE52-0948-4DF7-8D46-C63987F81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10" y="2658416"/>
            <a:ext cx="6071921" cy="2773863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4A3F124-CCA5-4815-900A-FB13219B13AA}"/>
              </a:ext>
            </a:extLst>
          </p:cNvPr>
          <p:cNvSpPr txBox="1"/>
          <p:nvPr/>
        </p:nvSpPr>
        <p:spPr>
          <a:xfrm>
            <a:off x="5035240" y="3523471"/>
            <a:ext cx="3432355" cy="175432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defTabSz="342900"/>
            <a:r>
              <a:rPr kumimoji="1" lang="ja-JP" altLang="en-US" dirty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「</a:t>
            </a:r>
            <a:r>
              <a:rPr kumimoji="1" lang="en-US" altLang="ja-JP" dirty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Tello.js</a:t>
            </a:r>
            <a:r>
              <a:rPr kumimoji="1" lang="ja-JP" altLang="en-US" dirty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」は、</a:t>
            </a:r>
            <a:r>
              <a:rPr kumimoji="1" lang="en-US" altLang="ja-JP" dirty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Scratch</a:t>
            </a:r>
            <a:r>
              <a:rPr kumimoji="1" lang="ja-JP" altLang="en-US" dirty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と</a:t>
            </a:r>
            <a:r>
              <a:rPr kumimoji="1" lang="en-US" altLang="ja-JP" dirty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Tello</a:t>
            </a:r>
            <a:r>
              <a:rPr kumimoji="1" lang="ja-JP" altLang="en-US" dirty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をつなぐ</a:t>
            </a:r>
            <a:r>
              <a:rPr kumimoji="1" lang="en-US" altLang="ja-JP" dirty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Node.js</a:t>
            </a:r>
            <a:r>
              <a:rPr kumimoji="1" lang="ja-JP" altLang="en-US" dirty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のプログラム。</a:t>
            </a:r>
            <a:endParaRPr kumimoji="1" lang="en-US" altLang="ja-JP" dirty="0">
              <a:solidFill>
                <a:prstClr val="white"/>
              </a:solidFill>
              <a:latin typeface="Calibri" panose="020F0502020204030204"/>
              <a:ea typeface="ＭＳ Ｐゴシック" panose="020B0600070205080204" pitchFamily="50" charset="-128"/>
            </a:endParaRPr>
          </a:p>
          <a:p>
            <a:pPr defTabSz="342900"/>
            <a:r>
              <a:rPr kumimoji="1" lang="ja-JP" altLang="en-US" dirty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「</a:t>
            </a:r>
            <a:r>
              <a:rPr kumimoji="1" lang="en-US" altLang="ja-JP" dirty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Tello.s2e</a:t>
            </a:r>
            <a:r>
              <a:rPr kumimoji="1" lang="ja-JP" altLang="en-US" dirty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」が、</a:t>
            </a:r>
            <a:r>
              <a:rPr kumimoji="1" lang="en-US" altLang="ja-JP" dirty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Scratch</a:t>
            </a:r>
            <a:r>
              <a:rPr kumimoji="1" lang="ja-JP" altLang="en-US" dirty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の</a:t>
            </a:r>
            <a:r>
              <a:rPr kumimoji="1" lang="en-US" altLang="ja-JP" dirty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Tello</a:t>
            </a:r>
            <a:r>
              <a:rPr kumimoji="1" lang="ja-JP" altLang="en-US" dirty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機能拡張です。</a:t>
            </a:r>
            <a:endParaRPr kumimoji="1" lang="en-US" altLang="ja-JP" dirty="0">
              <a:solidFill>
                <a:prstClr val="white"/>
              </a:solidFill>
              <a:latin typeface="Calibri" panose="020F0502020204030204"/>
              <a:ea typeface="ＭＳ Ｐゴシック" panose="020B0600070205080204" pitchFamily="50" charset="-128"/>
            </a:endParaRPr>
          </a:p>
          <a:p>
            <a:pPr defTabSz="342900"/>
            <a:r>
              <a:rPr kumimoji="1" lang="ja-JP" altLang="en-US" dirty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「</a:t>
            </a:r>
            <a:r>
              <a:rPr kumimoji="1" lang="en-US" altLang="ja-JP" dirty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TelloChs.s2e</a:t>
            </a:r>
            <a:r>
              <a:rPr kumimoji="1" lang="ja-JP" altLang="en-US" dirty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」はその中国語版です。</a:t>
            </a:r>
          </a:p>
        </p:txBody>
      </p:sp>
    </p:spTree>
    <p:extLst>
      <p:ext uri="{BB962C8B-B14F-4D97-AF65-F5344CB8AC3E}">
        <p14:creationId xmlns:p14="http://schemas.microsoft.com/office/powerpoint/2010/main" val="428690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タイトル 12"/>
          <p:cNvSpPr>
            <a:spLocks noGrp="1"/>
          </p:cNvSpPr>
          <p:nvPr>
            <p:ph type="title"/>
          </p:nvPr>
        </p:nvSpPr>
        <p:spPr>
          <a:xfrm>
            <a:off x="623546" y="843681"/>
            <a:ext cx="7543802" cy="1219200"/>
          </a:xfrm>
        </p:spPr>
        <p:txBody>
          <a:bodyPr rtlCol="0">
            <a:noAutofit/>
          </a:bodyPr>
          <a:lstStyle/>
          <a:p>
            <a:r>
              <a:rPr lang="en-US" altLang="ja-JP" sz="4400" dirty="0"/>
              <a:t>Tello.s2e</a:t>
            </a:r>
            <a:r>
              <a:rPr lang="ja-JP" altLang="en-US" sz="4400"/>
              <a:t>ファイルの日本語化</a:t>
            </a:r>
            <a:br>
              <a:rPr lang="en-US" altLang="ja-JP" sz="4400" dirty="0"/>
            </a:br>
            <a:endParaRPr lang="en-US" altLang="ja-JP" sz="4050" dirty="0">
              <a:sym typeface="ＭＳ Ｐゴシック" panose="020B0600070205080204" pitchFamily="50" charset="-128"/>
            </a:endParaRPr>
          </a:p>
        </p:txBody>
      </p:sp>
      <p:sp>
        <p:nvSpPr>
          <p:cNvPr id="14" name="コンテンツ プレースホルダー 13"/>
          <p:cNvSpPr>
            <a:spLocks noGrp="1"/>
          </p:cNvSpPr>
          <p:nvPr>
            <p:ph idx="1"/>
          </p:nvPr>
        </p:nvSpPr>
        <p:spPr>
          <a:xfrm>
            <a:off x="798911" y="1951489"/>
            <a:ext cx="7543800" cy="3171825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ja-JP" altLang="en-US" sz="3000">
                <a:sym typeface="ＭＳ Ｐゴシック" panose="020B0600070205080204" pitchFamily="50" charset="-128"/>
              </a:rPr>
              <a:t>教材と一緒に配布している「</a:t>
            </a:r>
            <a:r>
              <a:rPr lang="en-US" altLang="ja-JP" sz="3000" dirty="0">
                <a:sym typeface="ＭＳ Ｐゴシック" panose="020B0600070205080204" pitchFamily="50" charset="-128"/>
              </a:rPr>
              <a:t>TelloJp.s2e</a:t>
            </a:r>
            <a:r>
              <a:rPr lang="ja-JP" altLang="en-US" sz="3000">
                <a:sym typeface="ＭＳ Ｐゴシック" panose="020B0600070205080204" pitchFamily="50" charset="-128"/>
              </a:rPr>
              <a:t>」ファイルを使っていただくか、「</a:t>
            </a:r>
            <a:r>
              <a:rPr lang="en-US" altLang="ja-JP" sz="3000" dirty="0">
                <a:sym typeface="ＭＳ Ｐゴシック" panose="020B0600070205080204" pitchFamily="50" charset="-128"/>
              </a:rPr>
              <a:t>Tello.s2e</a:t>
            </a:r>
            <a:r>
              <a:rPr lang="ja-JP" altLang="en-US" sz="3000">
                <a:sym typeface="ＭＳ Ｐゴシック" panose="020B0600070205080204" pitchFamily="50" charset="-128"/>
              </a:rPr>
              <a:t>」を「</a:t>
            </a:r>
            <a:r>
              <a:rPr lang="en-US" altLang="ja-JP" sz="3000" dirty="0">
                <a:sym typeface="ＭＳ Ｐゴシック" panose="020B0600070205080204" pitchFamily="50" charset="-128"/>
              </a:rPr>
              <a:t>TelloJp.s2e</a:t>
            </a:r>
            <a:r>
              <a:rPr lang="ja-JP" altLang="en-US" sz="3000">
                <a:sym typeface="ＭＳ Ｐゴシック" panose="020B0600070205080204" pitchFamily="50" charset="-128"/>
              </a:rPr>
              <a:t>」という名前でコピーして、以下のように書き換えます。</a:t>
            </a:r>
            <a:endParaRPr lang="en-US" altLang="ja-JP" sz="3000" dirty="0">
              <a:sym typeface="ＭＳ Ｐゴシック" panose="020B0600070205080204" pitchFamily="50" charset="-128"/>
            </a:endParaRPr>
          </a:p>
          <a:p>
            <a:endParaRPr lang="ja-JP" altLang="en-US" sz="3000" dirty="0">
              <a:sym typeface="ＭＳ Ｐゴシック" panose="020B0600070205080204" pitchFamily="50" charset="-128"/>
            </a:endParaRPr>
          </a:p>
          <a:p>
            <a:pPr marL="0" indent="0">
              <a:buNone/>
            </a:pPr>
            <a:endParaRPr lang="ja-JP" altLang="en-US" sz="3000" dirty="0">
              <a:sym typeface="ＭＳ Ｐゴシック" panose="020B0600070205080204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22B156B-59AE-415F-B24B-8756D48BB977}" type="slidenum">
              <a:rPr lang="en-US" altLang="ja-JP" smtClean="0"/>
              <a:t>36</a:t>
            </a:fld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260D6B3-AE3B-46E1-92A9-7F2240309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410" y="3985181"/>
            <a:ext cx="3793520" cy="245213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43AE8D6-6B26-45C4-A768-DCDEAB100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0832" y="3985180"/>
            <a:ext cx="3325740" cy="2452131"/>
          </a:xfrm>
          <a:prstGeom prst="rect">
            <a:avLst/>
          </a:prstGeom>
        </p:spPr>
      </p:pic>
      <p:sp>
        <p:nvSpPr>
          <p:cNvPr id="9" name="右矢印 4">
            <a:extLst>
              <a:ext uri="{FF2B5EF4-FFF2-40B4-BE49-F238E27FC236}">
                <a16:creationId xmlns:a16="http://schemas.microsoft.com/office/drawing/2014/main" id="{486A5E4D-8E30-4620-9135-600E268112BC}"/>
              </a:ext>
            </a:extLst>
          </p:cNvPr>
          <p:cNvSpPr/>
          <p:nvPr/>
        </p:nvSpPr>
        <p:spPr>
          <a:xfrm>
            <a:off x="4997400" y="5005973"/>
            <a:ext cx="819963" cy="41054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</p:spTree>
    <p:extLst>
      <p:ext uri="{BB962C8B-B14F-4D97-AF65-F5344CB8AC3E}">
        <p14:creationId xmlns:p14="http://schemas.microsoft.com/office/powerpoint/2010/main" val="376107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235335" y="2355458"/>
            <a:ext cx="5902901" cy="1365308"/>
          </a:xfrm>
        </p:spPr>
        <p:txBody>
          <a:bodyPr rtlCol="0">
            <a:normAutofit/>
          </a:bodyPr>
          <a:lstStyle/>
          <a:p>
            <a:pPr algn="ctr" rtl="0"/>
            <a:r>
              <a:rPr lang="ja-JP" altLang="en-US" sz="4050" dirty="0">
                <a:sym typeface="ＭＳ Ｐゴシック" panose="020B0600070205080204" pitchFamily="50" charset="-128"/>
              </a:rPr>
              <a:t>バッチファイル</a:t>
            </a:r>
            <a:r>
              <a:rPr lang="ja-JP" altLang="en-US" sz="4050">
                <a:sym typeface="ＭＳ Ｐゴシック" panose="020B0600070205080204" pitchFamily="50" charset="-128"/>
              </a:rPr>
              <a:t>の作成</a:t>
            </a:r>
            <a:endParaRPr lang="en-US" altLang="ja-JP" sz="4050" dirty="0">
              <a:sym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9928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タイトル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ja-JP" altLang="en-US" sz="4050">
                <a:sym typeface="ＭＳ Ｐゴシック" panose="020B0600070205080204" pitchFamily="50" charset="-128"/>
              </a:rPr>
              <a:t>バッチファイルの作成</a:t>
            </a:r>
            <a:endParaRPr lang="en-US" altLang="ja-JP" sz="4050" dirty="0">
              <a:sym typeface="ＭＳ Ｐゴシック" panose="020B0600070205080204" pitchFamily="50" charset="-128"/>
            </a:endParaRPr>
          </a:p>
        </p:txBody>
      </p:sp>
      <p:sp>
        <p:nvSpPr>
          <p:cNvPr id="14" name="コンテンツ プレースホルダー 13"/>
          <p:cNvSpPr>
            <a:spLocks noGrp="1"/>
          </p:cNvSpPr>
          <p:nvPr>
            <p:ph idx="1"/>
          </p:nvPr>
        </p:nvSpPr>
        <p:spPr>
          <a:xfrm>
            <a:off x="798911" y="1951489"/>
            <a:ext cx="7543802" cy="4068312"/>
          </a:xfrm>
        </p:spPr>
        <p:txBody>
          <a:bodyPr rtlCol="0">
            <a:normAutofit/>
          </a:bodyPr>
          <a:lstStyle/>
          <a:p>
            <a:r>
              <a:rPr lang="ja-JP" altLang="en-US" sz="3000">
                <a:sym typeface="ＭＳ Ｐゴシック" panose="020B0600070205080204" pitchFamily="50" charset="-128"/>
              </a:rPr>
              <a:t>ドローン</a:t>
            </a:r>
            <a:r>
              <a:rPr lang="ja-JP" altLang="en-US" sz="3000" dirty="0">
                <a:sym typeface="ＭＳ Ｐゴシック" panose="020B0600070205080204" pitchFamily="50" charset="-128"/>
              </a:rPr>
              <a:t>とパソコンを</a:t>
            </a:r>
            <a:r>
              <a:rPr lang="ja-JP" altLang="en-US" sz="3000">
                <a:sym typeface="ＭＳ Ｐゴシック" panose="020B0600070205080204" pitchFamily="50" charset="-128"/>
              </a:rPr>
              <a:t>接続するに</a:t>
            </a:r>
            <a:r>
              <a:rPr lang="ja-JP" altLang="en-US" sz="3000" dirty="0">
                <a:sym typeface="ＭＳ Ｐゴシック" panose="020B0600070205080204" pitchFamily="50" charset="-128"/>
              </a:rPr>
              <a:t>はコマンドプロンプトを操作する必要</a:t>
            </a:r>
            <a:r>
              <a:rPr lang="ja-JP" altLang="en-US" sz="3000">
                <a:sym typeface="ＭＳ Ｐゴシック" panose="020B0600070205080204" pitchFamily="50" charset="-128"/>
              </a:rPr>
              <a:t>があります。</a:t>
            </a:r>
            <a:endParaRPr lang="en-US" altLang="ja-JP" sz="3000" dirty="0">
              <a:sym typeface="ＭＳ Ｐゴシック" panose="020B0600070205080204" pitchFamily="50" charset="-128"/>
            </a:endParaRPr>
          </a:p>
          <a:p>
            <a:r>
              <a:rPr lang="ja-JP" altLang="en-US" sz="3000">
                <a:sym typeface="ＭＳ Ｐゴシック" panose="020B0600070205080204" pitchFamily="50" charset="-128"/>
              </a:rPr>
              <a:t>しかし、子ども</a:t>
            </a:r>
            <a:r>
              <a:rPr lang="ja-JP" altLang="en-US" sz="3000" dirty="0">
                <a:sym typeface="ＭＳ Ｐゴシック" panose="020B0600070205080204" pitchFamily="50" charset="-128"/>
              </a:rPr>
              <a:t>がコマンドプロンプトを操作するの</a:t>
            </a:r>
            <a:r>
              <a:rPr lang="ja-JP" altLang="en-US" sz="3000">
                <a:sym typeface="ＭＳ Ｐゴシック" panose="020B0600070205080204" pitchFamily="50" charset="-128"/>
              </a:rPr>
              <a:t>は難しいです。</a:t>
            </a:r>
            <a:endParaRPr lang="en-US" altLang="ja-JP" sz="3000" dirty="0">
              <a:sym typeface="ＭＳ Ｐゴシック" panose="020B0600070205080204" pitchFamily="50" charset="-128"/>
            </a:endParaRPr>
          </a:p>
          <a:p>
            <a:r>
              <a:rPr lang="ja-JP" altLang="en-US" sz="3000">
                <a:sym typeface="ＭＳ Ｐゴシック" panose="020B0600070205080204" pitchFamily="50" charset="-128"/>
              </a:rPr>
              <a:t>そこで、ダブルクリックするだけで、中に書いてことを実行してくれるバッチファイルを作ります。</a:t>
            </a:r>
            <a:endParaRPr lang="en-US" altLang="ja-JP" sz="3000" dirty="0">
              <a:sym typeface="ＭＳ Ｐゴシック" panose="020B0600070205080204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22B156B-59AE-415F-B24B-8756D48BB977}" type="slidenum">
              <a:rPr lang="en-US" altLang="ja-JP" smtClean="0"/>
              <a:t>38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3477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タイトル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ja-JP" altLang="en-US" sz="4050">
                <a:sym typeface="ＭＳ Ｐゴシック" panose="020B0600070205080204" pitchFamily="50" charset="-128"/>
              </a:rPr>
              <a:t>バッチファイルの作成</a:t>
            </a:r>
            <a:endParaRPr lang="en-US" altLang="ja-JP" sz="4050" dirty="0">
              <a:sym typeface="ＭＳ Ｐゴシック" panose="020B0600070205080204" pitchFamily="50" charset="-128"/>
            </a:endParaRPr>
          </a:p>
        </p:txBody>
      </p:sp>
      <p:sp>
        <p:nvSpPr>
          <p:cNvPr id="14" name="コンテンツ プレースホルダー 13"/>
          <p:cNvSpPr>
            <a:spLocks noGrp="1"/>
          </p:cNvSpPr>
          <p:nvPr>
            <p:ph idx="1"/>
          </p:nvPr>
        </p:nvSpPr>
        <p:spPr>
          <a:xfrm>
            <a:off x="798911" y="1951489"/>
            <a:ext cx="7543800" cy="3965217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ja-JP" altLang="en-US" sz="3000" dirty="0">
                <a:sym typeface="ＭＳ Ｐゴシック" panose="020B0600070205080204" pitchFamily="50" charset="-128"/>
              </a:rPr>
              <a:t>＊前提条件として</a:t>
            </a:r>
            <a:r>
              <a:rPr lang="ja-JP" altLang="en-US" sz="3000">
                <a:sym typeface="ＭＳ Ｐゴシック" panose="020B0600070205080204" pitchFamily="50" charset="-128"/>
              </a:rPr>
              <a:t>デスクトップに</a:t>
            </a:r>
            <a:r>
              <a:rPr lang="en-US" altLang="ja-JP" sz="3000" dirty="0">
                <a:sym typeface="ＭＳ Ｐゴシック" panose="020B0600070205080204" pitchFamily="50" charset="-128"/>
              </a:rPr>
              <a:t>Scratch</a:t>
            </a:r>
            <a:r>
              <a:rPr lang="ja-JP" altLang="en-US" sz="3000">
                <a:sym typeface="ＭＳ Ｐゴシック" panose="020B0600070205080204" pitchFamily="50" charset="-128"/>
              </a:rPr>
              <a:t>の</a:t>
            </a:r>
            <a:r>
              <a:rPr lang="en-US" altLang="ja-JP" sz="3000" dirty="0">
                <a:sym typeface="ＭＳ Ｐゴシック" panose="020B0600070205080204" pitchFamily="50" charset="-128"/>
              </a:rPr>
              <a:t>Tello</a:t>
            </a:r>
            <a:r>
              <a:rPr lang="ja-JP" altLang="en-US" sz="3000">
                <a:sym typeface="ＭＳ Ｐゴシック" panose="020B0600070205080204" pitchFamily="50" charset="-128"/>
              </a:rPr>
              <a:t>機能拡張をダウンロードして、展開しているものとします</a:t>
            </a:r>
            <a:endParaRPr lang="en-US" altLang="ja-JP" sz="3000" dirty="0">
              <a:sym typeface="ＭＳ Ｐゴシック" panose="020B0600070205080204" pitchFamily="50" charset="-128"/>
            </a:endParaRPr>
          </a:p>
          <a:p>
            <a:pPr marL="0" indent="0">
              <a:buNone/>
            </a:pPr>
            <a:r>
              <a:rPr lang="ja-JP" altLang="en-US" sz="3000" dirty="0">
                <a:sym typeface="ＭＳ Ｐゴシック" panose="020B0600070205080204" pitchFamily="50" charset="-128"/>
              </a:rPr>
              <a:t>①メモ帳を開きその中に「</a:t>
            </a:r>
            <a:r>
              <a:rPr lang="ja-JP" altLang="en-US" sz="3000">
                <a:sym typeface="ＭＳ Ｐゴシック" panose="020B0600070205080204" pitchFamily="50" charset="-128"/>
              </a:rPr>
              <a:t>ｃｄ </a:t>
            </a:r>
            <a:r>
              <a:rPr lang="en-US" altLang="ja-JP" sz="3000" dirty="0">
                <a:sym typeface="ＭＳ Ｐゴシック" panose="020B0600070205080204" pitchFamily="50" charset="-128"/>
              </a:rPr>
              <a:t>Scratch</a:t>
            </a:r>
            <a:r>
              <a:rPr lang="ja-JP" altLang="en-US" sz="3000">
                <a:sym typeface="ＭＳ Ｐゴシック" panose="020B0600070205080204" pitchFamily="50" charset="-128"/>
              </a:rPr>
              <a:t>」</a:t>
            </a:r>
            <a:r>
              <a:rPr lang="ja-JP" altLang="en-US" sz="3000" dirty="0">
                <a:sym typeface="ＭＳ Ｐゴシック" panose="020B0600070205080204" pitchFamily="50" charset="-128"/>
              </a:rPr>
              <a:t>、「</a:t>
            </a:r>
            <a:r>
              <a:rPr lang="en-US" altLang="ja-JP" sz="3000" dirty="0">
                <a:sym typeface="ＭＳ Ｐゴシック" panose="020B0600070205080204" pitchFamily="50" charset="-128"/>
              </a:rPr>
              <a:t>node tello.js</a:t>
            </a:r>
            <a:r>
              <a:rPr lang="ja-JP" altLang="en-US" sz="3000" dirty="0">
                <a:sym typeface="ＭＳ Ｐゴシック" panose="020B0600070205080204" pitchFamily="50" charset="-128"/>
              </a:rPr>
              <a:t>」</a:t>
            </a:r>
            <a:r>
              <a:rPr lang="ja-JP" altLang="en-US" sz="3000">
                <a:sym typeface="ＭＳ Ｐゴシック" panose="020B0600070205080204" pitchFamily="50" charset="-128"/>
              </a:rPr>
              <a:t>を書き込む</a:t>
            </a:r>
            <a:endParaRPr lang="en-US" altLang="ja-JP" sz="3000" dirty="0">
              <a:sym typeface="ＭＳ Ｐゴシック" panose="020B0600070205080204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22B156B-59AE-415F-B24B-8756D48BB977}" type="slidenum">
              <a:rPr lang="en-US" altLang="ja-JP" smtClean="0"/>
              <a:t>39</a:t>
            </a:fld>
            <a:endParaRPr lang="ja-JP" altLang="en-US" dirty="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708E7A41-8D64-4A5E-BE4A-477AB56AA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293" y="4314826"/>
            <a:ext cx="3213755" cy="223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3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EB7AE0-BF29-A048-ACAA-8F5F71EDE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用意するもの</a:t>
            </a:r>
            <a:r>
              <a:rPr lang="en-US" altLang="ja-JP" dirty="0"/>
              <a:t>: 1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79935CF-0DF8-AE43-92AC-F319F72A0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err="1"/>
              <a:t>Ryze</a:t>
            </a:r>
            <a:r>
              <a:rPr kumimoji="1" lang="en-US" altLang="ja-JP" dirty="0"/>
              <a:t> Tech</a:t>
            </a:r>
            <a:r>
              <a:rPr kumimoji="1" lang="ja-JP" altLang="en-US"/>
              <a:t>社ドローン</a:t>
            </a:r>
            <a:r>
              <a:rPr kumimoji="1" lang="en-US" altLang="ja-JP" dirty="0"/>
              <a:t>Tello</a:t>
            </a:r>
          </a:p>
          <a:p>
            <a:pPr lvl="1"/>
            <a:r>
              <a:rPr lang="en-US" altLang="ja-JP" dirty="0"/>
              <a:t>https://</a:t>
            </a:r>
            <a:r>
              <a:rPr lang="en-US" altLang="ja-JP" dirty="0" err="1"/>
              <a:t>www.ryzerobotics.com</a:t>
            </a:r>
            <a:r>
              <a:rPr lang="en-US" altLang="ja-JP" dirty="0"/>
              <a:t>/</a:t>
            </a:r>
            <a:r>
              <a:rPr lang="en-US" altLang="ja-JP" dirty="0" err="1"/>
              <a:t>jp</a:t>
            </a:r>
            <a:r>
              <a:rPr lang="en-US" altLang="ja-JP" dirty="0"/>
              <a:t>/</a:t>
            </a:r>
            <a:r>
              <a:rPr lang="en-US" altLang="ja-JP" dirty="0" err="1"/>
              <a:t>tello</a:t>
            </a:r>
            <a:endParaRPr kumimoji="1" lang="en-US" altLang="ja-JP" dirty="0"/>
          </a:p>
          <a:p>
            <a:pPr lvl="1"/>
            <a:r>
              <a:rPr lang="en-US" altLang="ja-JP" dirty="0"/>
              <a:t>Wi-Fi</a:t>
            </a:r>
            <a:r>
              <a:rPr lang="ja-JP" altLang="en-US"/>
              <a:t>の干渉により、わたしたちの研究室では</a:t>
            </a:r>
            <a:r>
              <a:rPr kumimoji="1" lang="en-US" altLang="ja-JP" dirty="0"/>
              <a:t>3</a:t>
            </a:r>
            <a:r>
              <a:rPr kumimoji="1" lang="ja-JP" altLang="en-US"/>
              <a:t>機程度まで同時に使用可能でした。</a:t>
            </a:r>
            <a:endParaRPr kumimoji="1" lang="en-US" altLang="ja-JP" dirty="0"/>
          </a:p>
          <a:p>
            <a:r>
              <a:rPr kumimoji="1" lang="en-US" altLang="ja-JP" dirty="0"/>
              <a:t>Tello</a:t>
            </a:r>
            <a:r>
              <a:rPr kumimoji="1" lang="ja-JP" altLang="en-US"/>
              <a:t>フライトバッテリー</a:t>
            </a:r>
            <a:endParaRPr kumimoji="1" lang="en-US" altLang="ja-JP" dirty="0"/>
          </a:p>
          <a:p>
            <a:pPr lvl="1"/>
            <a:r>
              <a:rPr lang="en-US" altLang="ja-JP" dirty="0"/>
              <a:t>https://</a:t>
            </a:r>
            <a:r>
              <a:rPr lang="en-US" altLang="ja-JP" dirty="0" err="1"/>
              <a:t>store.dji.com</a:t>
            </a:r>
            <a:r>
              <a:rPr lang="en-US" altLang="ja-JP" dirty="0"/>
              <a:t>/</a:t>
            </a:r>
            <a:r>
              <a:rPr lang="en-US" altLang="ja-JP" dirty="0" err="1"/>
              <a:t>jp</a:t>
            </a:r>
            <a:r>
              <a:rPr lang="en-US" altLang="ja-JP" dirty="0"/>
              <a:t>/product/</a:t>
            </a:r>
            <a:r>
              <a:rPr lang="en-US" altLang="ja-JP" dirty="0" err="1"/>
              <a:t>tello</a:t>
            </a:r>
            <a:r>
              <a:rPr lang="en-US" altLang="ja-JP" dirty="0"/>
              <a:t>-battery</a:t>
            </a:r>
            <a:endParaRPr kumimoji="1" lang="en-US" altLang="ja-JP" dirty="0"/>
          </a:p>
          <a:p>
            <a:pPr lvl="1"/>
            <a:r>
              <a:rPr lang="ja-JP" altLang="en-US"/>
              <a:t>バッテリーはカタログ上で</a:t>
            </a:r>
            <a:r>
              <a:rPr lang="en-US" altLang="ja-JP" dirty="0"/>
              <a:t>13</a:t>
            </a:r>
            <a:r>
              <a:rPr lang="ja-JP" altLang="en-US"/>
              <a:t>分保ちます。必要に応じて追加で予備を用意します。</a:t>
            </a:r>
            <a:endParaRPr lang="en-US" altLang="ja-JP" dirty="0"/>
          </a:p>
          <a:p>
            <a:r>
              <a:rPr kumimoji="1" lang="en-US" altLang="ja-JP" dirty="0"/>
              <a:t>iOS 9.0</a:t>
            </a:r>
            <a:r>
              <a:rPr kumimoji="1" lang="ja-JP" altLang="en-US"/>
              <a:t>以降か</a:t>
            </a:r>
            <a:r>
              <a:rPr kumimoji="1" lang="en-US" altLang="ja-JP" dirty="0"/>
              <a:t>Android 4.4</a:t>
            </a:r>
            <a:r>
              <a:rPr kumimoji="1" lang="ja-JP" altLang="en-US"/>
              <a:t>以降の端末</a:t>
            </a:r>
            <a:endParaRPr kumimoji="1" lang="en-US" altLang="ja-JP" dirty="0"/>
          </a:p>
          <a:p>
            <a:pPr lvl="1"/>
            <a:r>
              <a:rPr lang="ja-JP" altLang="en-US"/>
              <a:t>対応機種</a:t>
            </a:r>
            <a:r>
              <a:rPr lang="en-US" altLang="ja-JP" dirty="0"/>
              <a:t> https://</a:t>
            </a:r>
            <a:r>
              <a:rPr lang="en-US" altLang="ja-JP" dirty="0" err="1"/>
              <a:t>www.ryzerobotics.com</a:t>
            </a:r>
            <a:r>
              <a:rPr lang="en-US" altLang="ja-JP" dirty="0"/>
              <a:t>/</a:t>
            </a:r>
            <a:r>
              <a:rPr lang="en-US" altLang="ja-JP" dirty="0" err="1"/>
              <a:t>jp</a:t>
            </a:r>
            <a:r>
              <a:rPr lang="en-US" altLang="ja-JP" dirty="0"/>
              <a:t>/</a:t>
            </a:r>
            <a:r>
              <a:rPr lang="en-US" altLang="ja-JP" dirty="0" err="1"/>
              <a:t>tello</a:t>
            </a:r>
            <a:r>
              <a:rPr lang="en-US" altLang="ja-JP" dirty="0"/>
              <a:t>/downloads</a:t>
            </a:r>
          </a:p>
          <a:p>
            <a:pPr lvl="1"/>
            <a:r>
              <a:rPr kumimoji="1" lang="ja-JP" altLang="en-US"/>
              <a:t>上記の</a:t>
            </a:r>
            <a:r>
              <a:rPr kumimoji="1" lang="en-US" altLang="ja-JP" dirty="0"/>
              <a:t>URL</a:t>
            </a:r>
            <a:r>
              <a:rPr kumimoji="1" lang="ja-JP" altLang="en-US"/>
              <a:t>から</a:t>
            </a:r>
            <a:r>
              <a:rPr kumimoji="1" lang="en-US" altLang="ja-JP" dirty="0"/>
              <a:t>Tello</a:t>
            </a:r>
            <a:r>
              <a:rPr kumimoji="1" lang="ja-JP" altLang="en-US"/>
              <a:t>アプリをインストールしておきます。</a:t>
            </a:r>
            <a:endParaRPr kumimoji="1" lang="en-US" altLang="ja-JP" dirty="0"/>
          </a:p>
          <a:p>
            <a:pPr lvl="1"/>
            <a:r>
              <a:rPr lang="en-US" altLang="ja-JP" dirty="0"/>
              <a:t>Tello</a:t>
            </a:r>
            <a:r>
              <a:rPr lang="ja-JP" altLang="en-US"/>
              <a:t>のキャリブレーション</a:t>
            </a:r>
            <a:r>
              <a:rPr lang="en-US" altLang="ja-JP" dirty="0"/>
              <a:t>(</a:t>
            </a:r>
            <a:r>
              <a:rPr lang="ja-JP" altLang="en-US"/>
              <a:t>調整</a:t>
            </a:r>
            <a:r>
              <a:rPr lang="en-US" altLang="ja-JP" dirty="0"/>
              <a:t>)</a:t>
            </a:r>
            <a:r>
              <a:rPr lang="ja-JP" altLang="en-US"/>
              <a:t>をするために使います。最低</a:t>
            </a:r>
            <a:r>
              <a:rPr lang="en-US" altLang="ja-JP" dirty="0"/>
              <a:t>1</a:t>
            </a:r>
            <a:r>
              <a:rPr lang="ja-JP" altLang="en-US"/>
              <a:t>台必要です。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5678513-898A-2E41-BB4A-50EE0C44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en-US" altLang="ja-JP" smtClean="0"/>
              <a:pPr/>
              <a:t>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3588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タイトル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ja-JP" altLang="en-US" sz="4050">
                <a:sym typeface="ＭＳ Ｐゴシック" panose="020B0600070205080204" pitchFamily="50" charset="-128"/>
              </a:rPr>
              <a:t>バッチファイルの保存</a:t>
            </a:r>
            <a:endParaRPr lang="en-US" altLang="ja-JP" sz="4050" dirty="0">
              <a:sym typeface="ＭＳ Ｐゴシック" panose="020B0600070205080204" pitchFamily="50" charset="-128"/>
            </a:endParaRPr>
          </a:p>
        </p:txBody>
      </p:sp>
      <p:sp>
        <p:nvSpPr>
          <p:cNvPr id="14" name="コンテンツ プレースホルダー 13"/>
          <p:cNvSpPr>
            <a:spLocks noGrp="1"/>
          </p:cNvSpPr>
          <p:nvPr>
            <p:ph idx="1"/>
          </p:nvPr>
        </p:nvSpPr>
        <p:spPr>
          <a:xfrm>
            <a:off x="798911" y="1951489"/>
            <a:ext cx="7543800" cy="3615593"/>
          </a:xfrm>
        </p:spPr>
        <p:txBody>
          <a:bodyPr rtlCol="0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3000">
                <a:sym typeface="ＭＳ Ｐゴシック" panose="020B0600070205080204" pitchFamily="50" charset="-128"/>
              </a:rPr>
              <a:t>名前</a:t>
            </a:r>
            <a:r>
              <a:rPr lang="ja-JP" altLang="en-US" sz="3000" dirty="0">
                <a:sym typeface="ＭＳ Ｐゴシック" panose="020B0600070205080204" pitchFamily="50" charset="-128"/>
              </a:rPr>
              <a:t>を</a:t>
            </a:r>
            <a:r>
              <a:rPr lang="ja-JP" altLang="en-US" sz="3000">
                <a:sym typeface="ＭＳ Ｐゴシック" panose="020B0600070205080204" pitchFamily="50" charset="-128"/>
              </a:rPr>
              <a:t>付けて保存します</a:t>
            </a:r>
            <a:endParaRPr lang="en-US" altLang="ja-JP" sz="3000" dirty="0">
              <a:sym typeface="ＭＳ Ｐゴシック" panose="020B0600070205080204" pitchFamily="50" charset="-128"/>
            </a:endParaRPr>
          </a:p>
          <a:p>
            <a:pPr marL="809244" lvl="1" indent="-514350"/>
            <a:r>
              <a:rPr lang="ja-JP" altLang="en-US" sz="2700">
                <a:sym typeface="ＭＳ Ｐゴシック" panose="020B0600070205080204" pitchFamily="50" charset="-128"/>
              </a:rPr>
              <a:t>拡</a:t>
            </a:r>
            <a:r>
              <a:rPr lang="ja-JP" altLang="en-US" sz="2700" dirty="0">
                <a:sym typeface="ＭＳ Ｐゴシック" panose="020B0600070205080204" pitchFamily="50" charset="-128"/>
              </a:rPr>
              <a:t>張子を「</a:t>
            </a:r>
            <a:r>
              <a:rPr lang="en-US" altLang="ja-JP" sz="2700" dirty="0">
                <a:sym typeface="ＭＳ Ｐゴシック" panose="020B0600070205080204" pitchFamily="50" charset="-128"/>
              </a:rPr>
              <a:t>.txt</a:t>
            </a:r>
            <a:r>
              <a:rPr lang="ja-JP" altLang="en-US" sz="2700" dirty="0">
                <a:sym typeface="ＭＳ Ｐゴシック" panose="020B0600070205080204" pitchFamily="50" charset="-128"/>
              </a:rPr>
              <a:t>」から「</a:t>
            </a:r>
            <a:r>
              <a:rPr lang="en-US" altLang="ja-JP" sz="2700" dirty="0">
                <a:sym typeface="ＭＳ Ｐゴシック" panose="020B0600070205080204" pitchFamily="50" charset="-128"/>
              </a:rPr>
              <a:t>.bat</a:t>
            </a:r>
            <a:r>
              <a:rPr lang="ja-JP" altLang="en-US" sz="2700" dirty="0">
                <a:sym typeface="ＭＳ Ｐゴシック" panose="020B0600070205080204" pitchFamily="50" charset="-128"/>
              </a:rPr>
              <a:t>」に変更する</a:t>
            </a:r>
            <a:endParaRPr lang="en-US" altLang="ja-JP" sz="2700" dirty="0">
              <a:sym typeface="ＭＳ Ｐゴシック" panose="020B0600070205080204" pitchFamily="50" charset="-128"/>
            </a:endParaRPr>
          </a:p>
          <a:p>
            <a:pPr marL="809244" lvl="1" indent="-514350"/>
            <a:r>
              <a:rPr lang="ja-JP" altLang="en-US" sz="2700">
                <a:sym typeface="ＭＳ Ｐゴシック" panose="020B0600070205080204" pitchFamily="50" charset="-128"/>
              </a:rPr>
              <a:t>ファイルの名前を「</a:t>
            </a:r>
            <a:r>
              <a:rPr lang="en-US" altLang="ja-JP" sz="2700" dirty="0" err="1">
                <a:sym typeface="ＭＳ Ｐゴシック" panose="020B0600070205080204" pitchFamily="50" charset="-128"/>
              </a:rPr>
              <a:t>tello.bat</a:t>
            </a:r>
            <a:r>
              <a:rPr lang="ja-JP" altLang="en-US" sz="2700">
                <a:sym typeface="ＭＳ Ｐゴシック" panose="020B0600070205080204" pitchFamily="50" charset="-128"/>
              </a:rPr>
              <a:t>」にする</a:t>
            </a:r>
            <a:endParaRPr lang="en-US" altLang="ja-JP" sz="2700" dirty="0">
              <a:sym typeface="ＭＳ Ｐゴシック" panose="020B0600070205080204" pitchFamily="50" charset="-128"/>
            </a:endParaRPr>
          </a:p>
          <a:p>
            <a:pPr marL="809244" lvl="1" indent="-514350"/>
            <a:r>
              <a:rPr lang="ja-JP" altLang="en-US" sz="2700">
                <a:sym typeface="ＭＳ Ｐゴシック" panose="020B0600070205080204" pitchFamily="50" charset="-128"/>
              </a:rPr>
              <a:t>デスクトップ</a:t>
            </a:r>
            <a:r>
              <a:rPr lang="ja-JP" altLang="en-US" sz="2700" dirty="0">
                <a:sym typeface="ＭＳ Ｐゴシック" panose="020B0600070205080204" pitchFamily="50" charset="-128"/>
              </a:rPr>
              <a:t>に保存する</a:t>
            </a:r>
            <a:endParaRPr lang="en-US" altLang="ja-JP" sz="2700" dirty="0">
              <a:sym typeface="ＭＳ Ｐゴシック" panose="020B0600070205080204" pitchFamily="50" charset="-128"/>
            </a:endParaRPr>
          </a:p>
          <a:p>
            <a:r>
              <a:rPr lang="ja-JP" altLang="en-US" sz="3000">
                <a:sym typeface="ＭＳ Ｐゴシック" panose="020B0600070205080204" pitchFamily="50" charset="-128"/>
              </a:rPr>
              <a:t>以降は、バッチファイルをダブルクリックすると、</a:t>
            </a:r>
            <a:r>
              <a:rPr lang="en-US" altLang="ja-JP" sz="3000" dirty="0">
                <a:sym typeface="ＭＳ Ｐゴシック" panose="020B0600070205080204" pitchFamily="50" charset="-128"/>
              </a:rPr>
              <a:t>Scratch</a:t>
            </a:r>
            <a:r>
              <a:rPr lang="ja-JP" altLang="en-US" sz="3000">
                <a:sym typeface="ＭＳ Ｐゴシック" panose="020B0600070205080204" pitchFamily="50" charset="-128"/>
              </a:rPr>
              <a:t>と</a:t>
            </a:r>
            <a:r>
              <a:rPr lang="en-US" altLang="ja-JP" sz="3000" dirty="0">
                <a:sym typeface="ＭＳ Ｐゴシック" panose="020B0600070205080204" pitchFamily="50" charset="-128"/>
              </a:rPr>
              <a:t>Tello</a:t>
            </a:r>
            <a:r>
              <a:rPr lang="ja-JP" altLang="en-US" sz="3000">
                <a:sym typeface="ＭＳ Ｐゴシック" panose="020B0600070205080204" pitchFamily="50" charset="-128"/>
              </a:rPr>
              <a:t>を接続してくれます</a:t>
            </a:r>
            <a:endParaRPr lang="en-US" altLang="ja-JP" sz="3000" dirty="0">
              <a:sym typeface="ＭＳ Ｐゴシック" panose="020B0600070205080204" pitchFamily="50" charset="-128"/>
            </a:endParaRPr>
          </a:p>
          <a:p>
            <a:endParaRPr lang="ja-JP" altLang="en-US" sz="3000" dirty="0">
              <a:sym typeface="ＭＳ Ｐゴシック" panose="020B0600070205080204" pitchFamily="50" charset="-128"/>
            </a:endParaRPr>
          </a:p>
          <a:p>
            <a:pPr marL="0" indent="0">
              <a:buNone/>
            </a:pPr>
            <a:endParaRPr lang="ja-JP" altLang="en-US" sz="3000" dirty="0">
              <a:sym typeface="ＭＳ Ｐゴシック" panose="020B0600070205080204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22B156B-59AE-415F-B24B-8756D48BB977}" type="slidenum">
              <a:rPr lang="en-US" altLang="ja-JP" smtClean="0"/>
              <a:t>40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5369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285439" y="2746346"/>
            <a:ext cx="5902901" cy="1365308"/>
          </a:xfrm>
        </p:spPr>
        <p:txBody>
          <a:bodyPr rtlCol="0">
            <a:normAutofit/>
          </a:bodyPr>
          <a:lstStyle/>
          <a:p>
            <a:pPr algn="ctr"/>
            <a:r>
              <a:rPr lang="ja-JP" altLang="en-US" sz="4050">
                <a:sym typeface="ＭＳ Ｐゴシック" panose="020B0600070205080204" pitchFamily="50" charset="-128"/>
              </a:rPr>
              <a:t>飛行コースの作成</a:t>
            </a:r>
            <a:br>
              <a:rPr lang="ja-JP" altLang="en-US" sz="4050" dirty="0">
                <a:sym typeface="ＭＳ Ｐゴシック" panose="020B0600070205080204" pitchFamily="50" charset="-128"/>
              </a:rPr>
            </a:br>
            <a:endParaRPr lang="en-US" altLang="ja-JP" sz="4050" dirty="0">
              <a:sym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379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タイトル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ja-JP" altLang="en-US" sz="4050">
                <a:sym typeface="ＭＳ Ｐゴシック" panose="020B0600070205080204" pitchFamily="50" charset="-128"/>
              </a:rPr>
              <a:t>カラーコーンの設置</a:t>
            </a:r>
            <a:endParaRPr lang="en-US" altLang="ja-JP" sz="4050" dirty="0">
              <a:sym typeface="ＭＳ Ｐゴシック" panose="020B0600070205080204" pitchFamily="50" charset="-128"/>
            </a:endParaRPr>
          </a:p>
        </p:txBody>
      </p:sp>
      <p:sp>
        <p:nvSpPr>
          <p:cNvPr id="14" name="コンテンツ プレースホルダー 13"/>
          <p:cNvSpPr>
            <a:spLocks noGrp="1"/>
          </p:cNvSpPr>
          <p:nvPr>
            <p:ph idx="1"/>
          </p:nvPr>
        </p:nvSpPr>
        <p:spPr>
          <a:xfrm>
            <a:off x="798911" y="1951489"/>
            <a:ext cx="7543800" cy="3171825"/>
          </a:xfrm>
        </p:spPr>
        <p:txBody>
          <a:bodyPr rtlCol="0">
            <a:normAutofit/>
          </a:bodyPr>
          <a:lstStyle/>
          <a:p>
            <a:r>
              <a:rPr lang="ja-JP" altLang="en-US" sz="3000">
                <a:sym typeface="ＭＳ Ｐゴシック" panose="020B0600070205080204" pitchFamily="50" charset="-128"/>
              </a:rPr>
              <a:t>カラーコーン</a:t>
            </a:r>
            <a:r>
              <a:rPr lang="ja-JP" altLang="en-US" sz="3000" dirty="0">
                <a:sym typeface="ＭＳ Ｐゴシック" panose="020B0600070205080204" pitchFamily="50" charset="-128"/>
              </a:rPr>
              <a:t>を</a:t>
            </a:r>
            <a:r>
              <a:rPr lang="en-US" altLang="ja-JP" sz="3000" dirty="0">
                <a:sym typeface="ＭＳ Ｐゴシック" panose="020B0600070205080204" pitchFamily="50" charset="-128"/>
              </a:rPr>
              <a:t>2</a:t>
            </a:r>
            <a:r>
              <a:rPr lang="ja-JP" altLang="en-US" sz="3000">
                <a:sym typeface="ＭＳ Ｐゴシック" panose="020B0600070205080204" pitchFamily="50" charset="-128"/>
              </a:rPr>
              <a:t>つを、図の黄色い丸の位置に設置します</a:t>
            </a:r>
            <a:endParaRPr lang="en-US" altLang="ja-JP" sz="3000" dirty="0">
              <a:sym typeface="ＭＳ Ｐゴシック" panose="020B0600070205080204" pitchFamily="50" charset="-128"/>
            </a:endParaRPr>
          </a:p>
          <a:p>
            <a:r>
              <a:rPr lang="ja-JP" altLang="en-US" sz="3000">
                <a:sym typeface="ＭＳ Ｐゴシック" panose="020B0600070205080204" pitchFamily="50" charset="-128"/>
              </a:rPr>
              <a:t>黒い四角は次のスライドのヘリポートのプリントアウトです</a:t>
            </a:r>
            <a:endParaRPr lang="en-US" altLang="ja-JP" sz="3000" dirty="0">
              <a:sym typeface="ＭＳ Ｐゴシック" panose="020B0600070205080204" pitchFamily="50" charset="-128"/>
            </a:endParaRPr>
          </a:p>
          <a:p>
            <a:endParaRPr lang="ja-JP" altLang="en-US" sz="3000" dirty="0">
              <a:sym typeface="ＭＳ Ｐゴシック" panose="020B0600070205080204" pitchFamily="50" charset="-128"/>
            </a:endParaRPr>
          </a:p>
          <a:p>
            <a:pPr marL="0" indent="0">
              <a:buNone/>
            </a:pPr>
            <a:endParaRPr lang="ja-JP" altLang="en-US" sz="3000" dirty="0">
              <a:sym typeface="ＭＳ Ｐゴシック" panose="020B0600070205080204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22B156B-59AE-415F-B24B-8756D48BB977}" type="slidenum">
              <a:rPr lang="en-US" altLang="ja-JP" smtClean="0"/>
              <a:t>42</a:t>
            </a:fld>
            <a:endParaRPr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67865EF-72E6-4CF5-AE0C-AD765E3EF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267" y="3933327"/>
            <a:ext cx="1659466" cy="2857277"/>
          </a:xfrm>
          <a:prstGeom prst="rect">
            <a:avLst/>
          </a:prstGeom>
        </p:spPr>
      </p:pic>
      <p:sp>
        <p:nvSpPr>
          <p:cNvPr id="4" name="矢印: 上下 3">
            <a:extLst>
              <a:ext uri="{FF2B5EF4-FFF2-40B4-BE49-F238E27FC236}">
                <a16:creationId xmlns:a16="http://schemas.microsoft.com/office/drawing/2014/main" id="{E4FF8559-9905-4644-9177-DDB03B19CCF3}"/>
              </a:ext>
            </a:extLst>
          </p:cNvPr>
          <p:cNvSpPr/>
          <p:nvPr/>
        </p:nvSpPr>
        <p:spPr>
          <a:xfrm>
            <a:off x="5409980" y="4027410"/>
            <a:ext cx="310885" cy="268910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矢印: 上下 8">
            <a:extLst>
              <a:ext uri="{FF2B5EF4-FFF2-40B4-BE49-F238E27FC236}">
                <a16:creationId xmlns:a16="http://schemas.microsoft.com/office/drawing/2014/main" id="{854F3EBC-BD8F-4BA7-B138-A3F6FF508E80}"/>
              </a:ext>
            </a:extLst>
          </p:cNvPr>
          <p:cNvSpPr/>
          <p:nvPr/>
        </p:nvSpPr>
        <p:spPr>
          <a:xfrm rot="5400000">
            <a:off x="4397912" y="3060879"/>
            <a:ext cx="310885" cy="162217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3013FFA-7318-4A9E-A0AF-BEB92344D005}"/>
              </a:ext>
            </a:extLst>
          </p:cNvPr>
          <p:cNvSpPr txBox="1"/>
          <p:nvPr/>
        </p:nvSpPr>
        <p:spPr>
          <a:xfrm>
            <a:off x="4313312" y="4008399"/>
            <a:ext cx="957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約</a:t>
            </a:r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</a:t>
            </a:r>
            <a:r>
              <a:rPr kumimoji="1" lang="ja-JP" altLang="en-US" dirty="0"/>
              <a:t>ｍ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180B452-1CF4-4B19-ABD5-39A878EDE8A4}"/>
              </a:ext>
            </a:extLst>
          </p:cNvPr>
          <p:cNvSpPr txBox="1"/>
          <p:nvPr/>
        </p:nvSpPr>
        <p:spPr>
          <a:xfrm rot="5400000">
            <a:off x="5434930" y="5058114"/>
            <a:ext cx="957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約</a:t>
            </a:r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</a:t>
            </a:r>
            <a:r>
              <a:rPr kumimoji="1" lang="ja-JP" altLang="en-US" dirty="0"/>
              <a:t>ｍ</a:t>
            </a:r>
          </a:p>
        </p:txBody>
      </p:sp>
    </p:spTree>
    <p:extLst>
      <p:ext uri="{BB962C8B-B14F-4D97-AF65-F5344CB8AC3E}">
        <p14:creationId xmlns:p14="http://schemas.microsoft.com/office/powerpoint/2010/main" val="392179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タイトル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ja-JP" altLang="en-US" sz="4050">
                <a:sym typeface="ＭＳ Ｐゴシック" panose="020B0600070205080204" pitchFamily="50" charset="-128"/>
              </a:rPr>
              <a:t>カラーコーンの設置</a:t>
            </a:r>
            <a:endParaRPr lang="en-US" altLang="ja-JP" sz="4050" dirty="0">
              <a:sym typeface="ＭＳ Ｐゴシック" panose="020B0600070205080204" pitchFamily="50" charset="-128"/>
            </a:endParaRPr>
          </a:p>
        </p:txBody>
      </p:sp>
      <p:sp>
        <p:nvSpPr>
          <p:cNvPr id="14" name="コンテンツ プレースホルダー 13"/>
          <p:cNvSpPr>
            <a:spLocks noGrp="1"/>
          </p:cNvSpPr>
          <p:nvPr>
            <p:ph idx="1"/>
          </p:nvPr>
        </p:nvSpPr>
        <p:spPr>
          <a:xfrm>
            <a:off x="798911" y="1951489"/>
            <a:ext cx="7543800" cy="3171825"/>
          </a:xfrm>
        </p:spPr>
        <p:txBody>
          <a:bodyPr rtlCol="0">
            <a:normAutofit/>
          </a:bodyPr>
          <a:lstStyle/>
          <a:p>
            <a:r>
              <a:rPr lang="ja-JP" altLang="en-US" sz="3000" dirty="0">
                <a:sym typeface="ＭＳ Ｐゴシック" panose="020B0600070205080204" pitchFamily="50" charset="-128"/>
              </a:rPr>
              <a:t>会場のレイアウト例</a:t>
            </a:r>
            <a:endParaRPr lang="en-US" altLang="ja-JP" sz="3000" dirty="0">
              <a:sym typeface="ＭＳ Ｐゴシック" panose="020B0600070205080204" pitchFamily="50" charset="-128"/>
            </a:endParaRPr>
          </a:p>
          <a:p>
            <a:endParaRPr lang="ja-JP" altLang="en-US" sz="3000" dirty="0">
              <a:sym typeface="ＭＳ Ｐゴシック" panose="020B0600070205080204" pitchFamily="50" charset="-128"/>
            </a:endParaRPr>
          </a:p>
          <a:p>
            <a:pPr marL="0" indent="0">
              <a:buNone/>
            </a:pPr>
            <a:endParaRPr lang="ja-JP" altLang="en-US" sz="3000" dirty="0">
              <a:sym typeface="ＭＳ Ｐゴシック" panose="020B0600070205080204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22B156B-59AE-415F-B24B-8756D48BB977}" type="slidenum">
              <a:rPr lang="en-US" altLang="ja-JP" smtClean="0"/>
              <a:t>43</a:t>
            </a:fld>
            <a:endParaRPr lang="ja-JP" altLang="en-US" dirty="0"/>
          </a:p>
        </p:txBody>
      </p:sp>
      <p:pic>
        <p:nvPicPr>
          <p:cNvPr id="6" name="図 5" descr="床, 室内, 地面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76B146F3-20C5-4D07-BC3C-9A1B900081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735" y="2585460"/>
            <a:ext cx="3281910" cy="396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38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タイトル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ja-JP" altLang="en-US" sz="4050">
                <a:sym typeface="ＭＳ Ｐゴシック" panose="020B0600070205080204" pitchFamily="50" charset="-128"/>
              </a:rPr>
              <a:t>ヘリポートの作成</a:t>
            </a:r>
            <a:endParaRPr lang="en-US" altLang="ja-JP" sz="4050" dirty="0">
              <a:sym typeface="ＭＳ Ｐゴシック" panose="020B0600070205080204" pitchFamily="50" charset="-128"/>
            </a:endParaRPr>
          </a:p>
        </p:txBody>
      </p:sp>
      <p:sp>
        <p:nvSpPr>
          <p:cNvPr id="14" name="コンテンツ プレースホルダー 13"/>
          <p:cNvSpPr>
            <a:spLocks noGrp="1"/>
          </p:cNvSpPr>
          <p:nvPr>
            <p:ph idx="1"/>
          </p:nvPr>
        </p:nvSpPr>
        <p:spPr>
          <a:xfrm>
            <a:off x="798911" y="1951489"/>
            <a:ext cx="7543800" cy="3917048"/>
          </a:xfrm>
        </p:spPr>
        <p:txBody>
          <a:bodyPr rtlCol="0">
            <a:normAutofit/>
          </a:bodyPr>
          <a:lstStyle/>
          <a:p>
            <a:r>
              <a:rPr lang="ja-JP" altLang="en-US" sz="3000">
                <a:sym typeface="ＭＳ Ｐゴシック" panose="020B0600070205080204" pitchFamily="50" charset="-128"/>
              </a:rPr>
              <a:t>以下</a:t>
            </a:r>
            <a:r>
              <a:rPr lang="ja-JP" altLang="en-US" sz="3000" dirty="0">
                <a:sym typeface="ＭＳ Ｐゴシック" panose="020B0600070205080204" pitchFamily="50" charset="-128"/>
              </a:rPr>
              <a:t>の</a:t>
            </a:r>
            <a:r>
              <a:rPr lang="ja-JP" altLang="en-US" sz="3000">
                <a:sym typeface="ＭＳ Ｐゴシック" panose="020B0600070205080204" pitchFamily="50" charset="-128"/>
              </a:rPr>
              <a:t>ような絵</a:t>
            </a:r>
            <a:r>
              <a:rPr lang="en-US" altLang="ja-JP" sz="3000" dirty="0">
                <a:sym typeface="ＭＳ Ｐゴシック" panose="020B0600070205080204" pitchFamily="50" charset="-128"/>
              </a:rPr>
              <a:t>(</a:t>
            </a:r>
            <a:r>
              <a:rPr lang="ja-JP" altLang="en-US" sz="3000">
                <a:sym typeface="ＭＳ Ｐゴシック" panose="020B0600070205080204" pitchFamily="50" charset="-128"/>
              </a:rPr>
              <a:t>次のスライド</a:t>
            </a:r>
            <a:r>
              <a:rPr lang="en-US" altLang="ja-JP" sz="3000" dirty="0">
                <a:sym typeface="ＭＳ Ｐゴシック" panose="020B0600070205080204" pitchFamily="50" charset="-128"/>
              </a:rPr>
              <a:t>)</a:t>
            </a:r>
            <a:r>
              <a:rPr lang="ja-JP" altLang="en-US" sz="3000">
                <a:sym typeface="ＭＳ Ｐゴシック" panose="020B0600070205080204" pitchFamily="50" charset="-128"/>
              </a:rPr>
              <a:t>をプリントアウトし、前のスライドの黒い四角の位置に設置します</a:t>
            </a:r>
            <a:endParaRPr lang="en-US" altLang="ja-JP" sz="3000" dirty="0">
              <a:sym typeface="ＭＳ Ｐゴシック" panose="020B0600070205080204" pitchFamily="50" charset="-128"/>
            </a:endParaRPr>
          </a:p>
          <a:p>
            <a:endParaRPr lang="en-US" altLang="ja-JP" sz="3000" dirty="0">
              <a:sym typeface="ＭＳ Ｐゴシック" panose="020B0600070205080204" pitchFamily="50" charset="-128"/>
            </a:endParaRPr>
          </a:p>
          <a:p>
            <a:endParaRPr lang="en-US" altLang="ja-JP" sz="3000" dirty="0">
              <a:sym typeface="ＭＳ Ｐゴシック" panose="020B0600070205080204" pitchFamily="50" charset="-128"/>
            </a:endParaRPr>
          </a:p>
          <a:p>
            <a:r>
              <a:rPr lang="ja-JP" altLang="en-US" sz="3000">
                <a:sym typeface="ＭＳ Ｐゴシック" panose="020B0600070205080204" pitchFamily="50" charset="-128"/>
              </a:rPr>
              <a:t>ドローンが離着陸する位置がはっきりわかるようになり、子どもも楽しめます</a:t>
            </a:r>
            <a:endParaRPr lang="en-US" altLang="ja-JP" sz="3000" dirty="0">
              <a:sym typeface="ＭＳ Ｐゴシック" panose="020B0600070205080204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22B156B-59AE-415F-B24B-8756D48BB977}" type="slidenum">
              <a:rPr lang="en-US" altLang="ja-JP" smtClean="0"/>
              <a:t>44</a:t>
            </a:fld>
            <a:endParaRPr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9258662-FE5B-CB48-A025-8D927F3AA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608" y="2770496"/>
            <a:ext cx="2337350" cy="255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71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9056D1FB-4328-614E-B82D-2CFB6A02255F}"/>
              </a:ext>
            </a:extLst>
          </p:cNvPr>
          <p:cNvGrpSpPr/>
          <p:nvPr/>
        </p:nvGrpSpPr>
        <p:grpSpPr>
          <a:xfrm>
            <a:off x="122830" y="136478"/>
            <a:ext cx="8898340" cy="6591868"/>
            <a:chOff x="122830" y="136478"/>
            <a:chExt cx="8898340" cy="6591868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08EE75D2-13A0-024A-A160-DA3FC23CA091}"/>
                </a:ext>
              </a:extLst>
            </p:cNvPr>
            <p:cNvSpPr/>
            <p:nvPr/>
          </p:nvSpPr>
          <p:spPr>
            <a:xfrm>
              <a:off x="122830" y="136478"/>
              <a:ext cx="8898340" cy="6591868"/>
            </a:xfrm>
            <a:prstGeom prst="rect">
              <a:avLst/>
            </a:prstGeom>
            <a:solidFill>
              <a:schemeClr val="bg1"/>
            </a:solidFill>
            <a:ln w="2540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6E8BF47D-B6B4-FB4D-A6A2-6AFC1F96B238}"/>
                </a:ext>
              </a:extLst>
            </p:cNvPr>
            <p:cNvSpPr/>
            <p:nvPr/>
          </p:nvSpPr>
          <p:spPr>
            <a:xfrm>
              <a:off x="1592781" y="449781"/>
              <a:ext cx="5958438" cy="5958438"/>
            </a:xfrm>
            <a:prstGeom prst="ellipse">
              <a:avLst/>
            </a:prstGeom>
            <a:solidFill>
              <a:schemeClr val="bg1"/>
            </a:solidFill>
            <a:ln w="2540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0C90E032-47AA-2C4E-A618-814B7D07FD04}"/>
                </a:ext>
              </a:extLst>
            </p:cNvPr>
            <p:cNvSpPr txBox="1"/>
            <p:nvPr/>
          </p:nvSpPr>
          <p:spPr>
            <a:xfrm>
              <a:off x="2627397" y="305068"/>
              <a:ext cx="3889206" cy="62478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40000" b="1" dirty="0">
                  <a:solidFill>
                    <a:schemeClr val="tx2"/>
                  </a:solidFill>
                  <a:latin typeface="Arial" panose="020B0604020202020204" pitchFamily="34" charset="0"/>
                  <a:ea typeface="MS Gothic" panose="020B0609070205080204" pitchFamily="49" charset="-128"/>
                  <a:cs typeface="Arial" panose="020B0604020202020204" pitchFamily="34" charset="0"/>
                </a:rPr>
                <a:t>H</a:t>
              </a:r>
              <a:endParaRPr kumimoji="1" lang="ja-JP" altLang="en-US" sz="40000" b="1">
                <a:solidFill>
                  <a:schemeClr val="tx2"/>
                </a:solidFill>
                <a:latin typeface="Arial" panose="020B0604020202020204" pitchFamily="34" charset="0"/>
                <a:ea typeface="MS Gothic" panose="020B0609070205080204" pitchFamily="49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793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07AEEB-91B2-3341-9687-E264FF7D4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5400"/>
              <a:t>ライセンスと商標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9526280-7139-414B-9D13-0E44D5A19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altLang="ja-JP" sz="2800" dirty="0"/>
              <a:t>Scratch</a:t>
            </a:r>
            <a:r>
              <a:rPr lang="ja-JP" altLang="en-US" sz="2800"/>
              <a:t>は、「クリエイティブコモンズ 表示</a:t>
            </a:r>
            <a:r>
              <a:rPr lang="en-US" altLang="ja-JP" sz="2800" dirty="0"/>
              <a:t>-</a:t>
            </a:r>
            <a:r>
              <a:rPr lang="ja-JP" altLang="en-US" sz="2800"/>
              <a:t>継承」ライセンスです。</a:t>
            </a:r>
            <a:endParaRPr lang="en-US" altLang="ja-JP" sz="2800" dirty="0"/>
          </a:p>
          <a:p>
            <a:pPr lvl="1"/>
            <a:r>
              <a:rPr lang="en-GB" altLang="ja-JP" sz="2000" dirty="0"/>
              <a:t>https://</a:t>
            </a:r>
            <a:r>
              <a:rPr lang="en-GB" altLang="ja-JP" sz="2000" dirty="0" err="1"/>
              <a:t>creativecommons.org</a:t>
            </a:r>
            <a:r>
              <a:rPr lang="en-GB" altLang="ja-JP" sz="2000" dirty="0"/>
              <a:t>/licenses/by-</a:t>
            </a:r>
            <a:r>
              <a:rPr lang="en-GB" altLang="ja-JP" sz="2000" dirty="0" err="1"/>
              <a:t>sa</a:t>
            </a:r>
            <a:r>
              <a:rPr lang="en-GB" altLang="ja-JP" sz="2000" dirty="0"/>
              <a:t>/2.0/</a:t>
            </a:r>
            <a:r>
              <a:rPr lang="en-GB" altLang="ja-JP" sz="2000" dirty="0" err="1"/>
              <a:t>jp</a:t>
            </a:r>
            <a:r>
              <a:rPr lang="en-GB" altLang="ja-JP" sz="2000" dirty="0"/>
              <a:t>/</a:t>
            </a:r>
          </a:p>
          <a:p>
            <a:r>
              <a:rPr lang="ja-JP" altLang="en-US" sz="2800"/>
              <a:t>この資料のライセンスも</a:t>
            </a:r>
            <a:r>
              <a:rPr lang="en-US" altLang="ja-JP" sz="2800" dirty="0"/>
              <a:t>Scratch</a:t>
            </a:r>
            <a:r>
              <a:rPr lang="ja-JP" altLang="en-US" sz="2800"/>
              <a:t>に従い「クリエイティブコモンズ 表示</a:t>
            </a:r>
            <a:r>
              <a:rPr lang="en-US" altLang="ja-JP" sz="2800" dirty="0"/>
              <a:t>-</a:t>
            </a:r>
            <a:r>
              <a:rPr lang="ja-JP" altLang="en-US" sz="2800"/>
              <a:t>継承」ライセンスです。</a:t>
            </a:r>
          </a:p>
          <a:p>
            <a:r>
              <a:rPr kumimoji="1" lang="en-US" altLang="ja-JP" sz="2800" dirty="0"/>
              <a:t>TELLO</a:t>
            </a:r>
            <a:r>
              <a:rPr kumimoji="1" lang="ja-JP" altLang="en-US" sz="2800"/>
              <a:t>は</a:t>
            </a:r>
            <a:r>
              <a:rPr kumimoji="1" lang="en-US" altLang="ja-JP" sz="2800" dirty="0" err="1"/>
              <a:t>Ryze</a:t>
            </a:r>
            <a:r>
              <a:rPr kumimoji="1" lang="en-US" altLang="ja-JP" sz="2800" dirty="0"/>
              <a:t> Tech</a:t>
            </a:r>
            <a:r>
              <a:rPr kumimoji="1" lang="ja-JP" altLang="en-US" sz="2800"/>
              <a:t>の商標です。</a:t>
            </a:r>
            <a:endParaRPr kumimoji="1" lang="en-US" altLang="ja-JP" sz="2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A5D06B7-0965-7E4D-9B14-1695AA0A5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en-US" altLang="ja-JP" smtClean="0"/>
              <a:pPr/>
              <a:t>46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0094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072AE5-7765-DF4C-8116-81709795D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400"/>
              <a:t>このスライドの作者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1AF4AE5-827A-7642-A0CB-ED1392F32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2800"/>
              <a:t>八戸工業大学工学部システム情報工学科</a:t>
            </a:r>
          </a:p>
          <a:p>
            <a:pPr lvl="1"/>
            <a:r>
              <a:rPr lang="ja-JP" altLang="en-US" sz="2000"/>
              <a:t>平成</a:t>
            </a:r>
            <a:r>
              <a:rPr lang="en-US" altLang="ja-JP" sz="2000" dirty="0"/>
              <a:t>30</a:t>
            </a:r>
            <a:r>
              <a:rPr lang="ja-JP" altLang="en-US" sz="2000"/>
              <a:t>年度小久保温研究室所属</a:t>
            </a:r>
            <a:endParaRPr lang="en-US" altLang="ja-JP" sz="2000" dirty="0"/>
          </a:p>
          <a:p>
            <a:pPr lvl="1"/>
            <a:r>
              <a:rPr lang="ja-JP" altLang="en-US" sz="2000"/>
              <a:t>佐藤利樹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F757918-51FD-1842-A591-E32030E12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en-US" altLang="ja-JP" smtClean="0"/>
              <a:pPr/>
              <a:t>47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4639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EB7AE0-BF29-A048-ACAA-8F5F71EDE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用意するもの</a:t>
            </a:r>
            <a:r>
              <a:rPr lang="en-US" altLang="ja-JP" dirty="0"/>
              <a:t>: 2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79935CF-0DF8-AE43-92AC-F319F72A0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/>
              <a:t>ノート</a:t>
            </a:r>
            <a:r>
              <a:rPr kumimoji="1" lang="en-US" altLang="ja-JP" dirty="0"/>
              <a:t>PC</a:t>
            </a:r>
          </a:p>
          <a:p>
            <a:pPr lvl="1"/>
            <a:r>
              <a:rPr lang="ja-JP" altLang="en-US"/>
              <a:t>ドローンを飛ばすには広い空間が必要なので、持ち運べるノート</a:t>
            </a:r>
            <a:r>
              <a:rPr lang="en-US" altLang="ja-JP" dirty="0"/>
              <a:t>PC</a:t>
            </a:r>
            <a:r>
              <a:rPr lang="ja-JP" altLang="en-US"/>
              <a:t>がおすすめです。</a:t>
            </a:r>
            <a:endParaRPr lang="en-US" altLang="ja-JP" dirty="0"/>
          </a:p>
          <a:p>
            <a:pPr lvl="1"/>
            <a:r>
              <a:rPr kumimoji="1" lang="ja-JP" altLang="en-US"/>
              <a:t>本資料では</a:t>
            </a:r>
            <a:r>
              <a:rPr kumimoji="1" lang="en-US" altLang="ja-JP" dirty="0"/>
              <a:t>Windows</a:t>
            </a:r>
            <a:r>
              <a:rPr kumimoji="1" lang="ja-JP" altLang="en-US"/>
              <a:t>で説明しますが、</a:t>
            </a:r>
            <a:r>
              <a:rPr kumimoji="1" lang="en-US" altLang="ja-JP" dirty="0"/>
              <a:t>Mac</a:t>
            </a:r>
            <a:r>
              <a:rPr kumimoji="1" lang="ja-JP" altLang="en-US"/>
              <a:t>でも可能です。</a:t>
            </a:r>
            <a:endParaRPr kumimoji="1" lang="en-US" altLang="ja-JP" dirty="0"/>
          </a:p>
          <a:p>
            <a:pPr lvl="1"/>
            <a:r>
              <a:rPr lang="en-US" altLang="ja-JP" dirty="0"/>
              <a:t>Scratch</a:t>
            </a:r>
            <a:r>
              <a:rPr lang="ja-JP" altLang="en-US"/>
              <a:t>オフラインエディター、</a:t>
            </a:r>
            <a:r>
              <a:rPr lang="en-US" altLang="ja-JP" dirty="0"/>
              <a:t>Node.js</a:t>
            </a:r>
            <a:r>
              <a:rPr lang="ja-JP" altLang="en-US"/>
              <a:t>、</a:t>
            </a:r>
            <a:r>
              <a:rPr lang="en-US" altLang="ja-JP" dirty="0"/>
              <a:t>Scratch</a:t>
            </a:r>
            <a:r>
              <a:rPr lang="ja-JP" altLang="en-US"/>
              <a:t>の</a:t>
            </a:r>
            <a:r>
              <a:rPr lang="en-US" altLang="ja-JP" dirty="0"/>
              <a:t>Tello</a:t>
            </a:r>
            <a:r>
              <a:rPr lang="ja-JP" altLang="en-US"/>
              <a:t>機能拡張をインストール</a:t>
            </a:r>
            <a:r>
              <a:rPr lang="en-US" altLang="ja-JP" dirty="0"/>
              <a:t>(</a:t>
            </a:r>
            <a:r>
              <a:rPr lang="ja-JP" altLang="en-US"/>
              <a:t>後述</a:t>
            </a:r>
            <a:r>
              <a:rPr lang="en-US" altLang="ja-JP" dirty="0"/>
              <a:t>)</a:t>
            </a:r>
            <a:r>
              <a:rPr lang="ja-JP" altLang="en-US"/>
              <a:t>。</a:t>
            </a:r>
            <a:endParaRPr kumimoji="1" lang="en-US" altLang="ja-JP" dirty="0"/>
          </a:p>
          <a:p>
            <a:r>
              <a:rPr kumimoji="1" lang="ja-JP" altLang="en-US"/>
              <a:t>カラーコーン</a:t>
            </a:r>
            <a:endParaRPr kumimoji="1" lang="en-US" altLang="ja-JP" dirty="0"/>
          </a:p>
          <a:p>
            <a:pPr lvl="1"/>
            <a:r>
              <a:rPr kumimoji="1" lang="ja-JP" altLang="en-US"/>
              <a:t>飛行コースを作るために何個かあると望ましいです。</a:t>
            </a:r>
            <a:endParaRPr kumimoji="1" lang="en-US" altLang="ja-JP" dirty="0"/>
          </a:p>
          <a:p>
            <a:pPr lvl="1"/>
            <a:r>
              <a:rPr lang="en-US" altLang="ja-JP" dirty="0"/>
              <a:t>1</a:t>
            </a:r>
            <a:r>
              <a:rPr lang="ja-JP" altLang="en-US"/>
              <a:t>個</a:t>
            </a:r>
            <a:r>
              <a:rPr lang="en-US" altLang="ja-JP" dirty="0"/>
              <a:t>300</a:t>
            </a:r>
            <a:r>
              <a:rPr lang="ja-JP" altLang="en-US"/>
              <a:t>円程度から千数百円程度まで、ホームセンターや通信販売で購入できます。</a:t>
            </a:r>
            <a:endParaRPr kumimoji="1" lang="en-US" altLang="ja-JP" dirty="0"/>
          </a:p>
          <a:p>
            <a:r>
              <a:rPr lang="ja-JP" altLang="en-US"/>
              <a:t>広い空間</a:t>
            </a:r>
            <a:endParaRPr lang="en-US" altLang="ja-JP" dirty="0"/>
          </a:p>
          <a:p>
            <a:pPr lvl="1"/>
            <a:r>
              <a:rPr kumimoji="1" lang="ja-JP" altLang="en-US"/>
              <a:t>無風で、高さが</a:t>
            </a:r>
            <a:r>
              <a:rPr lang="en-US" altLang="ja-JP" dirty="0"/>
              <a:t>2</a:t>
            </a:r>
            <a:r>
              <a:rPr lang="ja-JP" altLang="en-US"/>
              <a:t>階程度、広さが数</a:t>
            </a:r>
            <a:r>
              <a:rPr lang="en-US" altLang="ja-JP" dirty="0"/>
              <a:t>m</a:t>
            </a:r>
            <a:r>
              <a:rPr lang="ja-JP" altLang="en-US"/>
              <a:t>四方の空間が望ましいです。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5678513-898A-2E41-BB4A-50EE0C44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en-US" altLang="ja-JP" smtClean="0"/>
              <a:pPr/>
              <a:t>5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4777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07525" y="2235143"/>
            <a:ext cx="5902901" cy="1365308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en-US" altLang="ja-JP" sz="4050" dirty="0">
                <a:sym typeface="ＭＳ Ｐゴシック" panose="020B0600070205080204" pitchFamily="50" charset="-128"/>
              </a:rPr>
              <a:t>Tello</a:t>
            </a:r>
            <a:r>
              <a:rPr lang="ja-JP" altLang="en-US" sz="4050">
                <a:sym typeface="ＭＳ Ｐゴシック" panose="020B0600070205080204" pitchFamily="50" charset="-128"/>
              </a:rPr>
              <a:t>の</a:t>
            </a:r>
            <a:br>
              <a:rPr lang="en-US" altLang="ja-JP" sz="4050" dirty="0">
                <a:sym typeface="ＭＳ Ｐゴシック" panose="020B0600070205080204" pitchFamily="50" charset="-128"/>
              </a:rPr>
            </a:br>
            <a:r>
              <a:rPr lang="en-US" altLang="ja-JP" sz="4050" dirty="0">
                <a:sym typeface="ＭＳ Ｐゴシック" panose="020B0600070205080204" pitchFamily="50" charset="-128"/>
              </a:rPr>
              <a:t>IMU</a:t>
            </a:r>
            <a:r>
              <a:rPr lang="ja-JP" altLang="en-US" sz="4050">
                <a:sym typeface="ＭＳ Ｐゴシック" panose="020B0600070205080204" pitchFamily="50" charset="-128"/>
              </a:rPr>
              <a:t>キャリブレーション</a:t>
            </a:r>
            <a:r>
              <a:rPr lang="en-US" altLang="ja-JP" sz="4050" dirty="0">
                <a:sym typeface="ＭＳ Ｐゴシック" panose="020B0600070205080204" pitchFamily="50" charset="-128"/>
              </a:rPr>
              <a:t>(</a:t>
            </a:r>
            <a:r>
              <a:rPr lang="ja-JP" altLang="en-US" sz="4050">
                <a:sym typeface="ＭＳ Ｐゴシック" panose="020B0600070205080204" pitchFamily="50" charset="-128"/>
              </a:rPr>
              <a:t>調整</a:t>
            </a:r>
            <a:r>
              <a:rPr lang="en-US" altLang="ja-JP" sz="4050" dirty="0">
                <a:sym typeface="ＭＳ Ｐゴシック" panose="020B0600070205080204" pitchFamily="50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6110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タイトル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ja-JP" sz="4050" dirty="0">
                <a:sym typeface="ＭＳ Ｐゴシック" panose="020B0600070205080204" pitchFamily="50" charset="-128"/>
              </a:rPr>
              <a:t>IMU</a:t>
            </a:r>
            <a:r>
              <a:rPr lang="ja-JP" altLang="en-US" sz="4050">
                <a:sym typeface="ＭＳ Ｐゴシック" panose="020B0600070205080204" pitchFamily="50" charset="-128"/>
              </a:rPr>
              <a:t>キャリブレーション</a:t>
            </a:r>
            <a:r>
              <a:rPr lang="en-US" altLang="ja-JP" sz="4050" dirty="0">
                <a:sym typeface="ＭＳ Ｐゴシック" panose="020B0600070205080204" pitchFamily="50" charset="-128"/>
              </a:rPr>
              <a:t>(</a:t>
            </a:r>
            <a:r>
              <a:rPr lang="ja-JP" altLang="en-US" sz="4050">
                <a:sym typeface="ＭＳ Ｐゴシック" panose="020B0600070205080204" pitchFamily="50" charset="-128"/>
              </a:rPr>
              <a:t>調整</a:t>
            </a:r>
            <a:r>
              <a:rPr lang="en-US" altLang="ja-JP" sz="4050" dirty="0">
                <a:sym typeface="ＭＳ Ｐゴシック" panose="020B0600070205080204" pitchFamily="50" charset="-128"/>
              </a:rPr>
              <a:t>)</a:t>
            </a:r>
            <a:r>
              <a:rPr lang="ja-JP" altLang="en-US" sz="4050">
                <a:sym typeface="ＭＳ Ｐゴシック" panose="020B0600070205080204" pitchFamily="50" charset="-128"/>
              </a:rPr>
              <a:t>と</a:t>
            </a:r>
            <a:r>
              <a:rPr lang="ja-JP" altLang="en-US" sz="4050" dirty="0">
                <a:sym typeface="ＭＳ Ｐゴシック" panose="020B0600070205080204" pitchFamily="50" charset="-128"/>
              </a:rPr>
              <a:t>は</a:t>
            </a:r>
            <a:endParaRPr lang="en-US" altLang="ja-JP" sz="4050" dirty="0">
              <a:sym typeface="ＭＳ Ｐゴシック" panose="020B0600070205080204" pitchFamily="50" charset="-128"/>
            </a:endParaRPr>
          </a:p>
        </p:txBody>
      </p:sp>
      <p:sp>
        <p:nvSpPr>
          <p:cNvPr id="14" name="コンテンツ プレースホルダー 13"/>
          <p:cNvSpPr>
            <a:spLocks noGrp="1"/>
          </p:cNvSpPr>
          <p:nvPr>
            <p:ph idx="1"/>
          </p:nvPr>
        </p:nvSpPr>
        <p:spPr>
          <a:xfrm>
            <a:off x="798911" y="1951489"/>
            <a:ext cx="7543800" cy="3171825"/>
          </a:xfrm>
        </p:spPr>
        <p:txBody>
          <a:bodyPr rtlCol="0">
            <a:normAutofit lnSpcReduction="10000"/>
          </a:bodyPr>
          <a:lstStyle/>
          <a:p>
            <a:r>
              <a:rPr lang="en-US" altLang="ja-JP" sz="3000" dirty="0">
                <a:sym typeface="ＭＳ Ｐゴシック" panose="020B0600070205080204" pitchFamily="50" charset="-128"/>
              </a:rPr>
              <a:t>Tello</a:t>
            </a:r>
            <a:r>
              <a:rPr lang="ja-JP" altLang="en-US" sz="3000">
                <a:sym typeface="ＭＳ Ｐゴシック" panose="020B0600070205080204" pitchFamily="50" charset="-128"/>
              </a:rPr>
              <a:t>がまっすぐ飛ばないとき、</a:t>
            </a:r>
            <a:r>
              <a:rPr lang="en-US" altLang="ja-JP" sz="3000" dirty="0">
                <a:sym typeface="ＭＳ Ｐゴシック" panose="020B0600070205080204" pitchFamily="50" charset="-128"/>
              </a:rPr>
              <a:t>IMU</a:t>
            </a:r>
            <a:r>
              <a:rPr lang="ja-JP" altLang="en-US" sz="3000">
                <a:sym typeface="ＭＳ Ｐゴシック" panose="020B0600070205080204" pitchFamily="50" charset="-128"/>
              </a:rPr>
              <a:t>キャリブレーション</a:t>
            </a:r>
            <a:r>
              <a:rPr lang="en-US" altLang="ja-JP" sz="3000" dirty="0">
                <a:sym typeface="ＭＳ Ｐゴシック" panose="020B0600070205080204" pitchFamily="50" charset="-128"/>
              </a:rPr>
              <a:t>(</a:t>
            </a:r>
            <a:r>
              <a:rPr lang="ja-JP" altLang="en-US" sz="3000">
                <a:sym typeface="ＭＳ Ｐゴシック" panose="020B0600070205080204" pitchFamily="50" charset="-128"/>
              </a:rPr>
              <a:t>調整</a:t>
            </a:r>
            <a:r>
              <a:rPr lang="en-US" altLang="ja-JP" sz="3000" dirty="0">
                <a:sym typeface="ＭＳ Ｐゴシック" panose="020B0600070205080204" pitchFamily="50" charset="-128"/>
              </a:rPr>
              <a:t>)</a:t>
            </a:r>
            <a:r>
              <a:rPr lang="ja-JP" altLang="en-US" sz="3000">
                <a:sym typeface="ＭＳ Ｐゴシック" panose="020B0600070205080204" pitchFamily="50" charset="-128"/>
              </a:rPr>
              <a:t>を行う</a:t>
            </a:r>
            <a:endParaRPr lang="en-US" altLang="ja-JP" sz="3000" dirty="0">
              <a:sym typeface="ＭＳ Ｐゴシック" panose="020B0600070205080204" pitchFamily="50" charset="-128"/>
            </a:endParaRPr>
          </a:p>
          <a:p>
            <a:r>
              <a:rPr lang="en-US" altLang="ja-JP" sz="3000" dirty="0">
                <a:sym typeface="ＭＳ Ｐゴシック" panose="020B0600070205080204" pitchFamily="50" charset="-128"/>
              </a:rPr>
              <a:t>IMU(</a:t>
            </a:r>
            <a:r>
              <a:rPr lang="ja-JP" altLang="en-US" sz="3000">
                <a:sym typeface="ＭＳ Ｐゴシック" panose="020B0600070205080204" pitchFamily="50" charset="-128"/>
              </a:rPr>
              <a:t>慣性計測装置</a:t>
            </a:r>
            <a:r>
              <a:rPr lang="en-US" altLang="ja-JP" sz="3000" dirty="0">
                <a:sym typeface="ＭＳ Ｐゴシック" panose="020B0600070205080204" pitchFamily="50" charset="-128"/>
              </a:rPr>
              <a:t>)</a:t>
            </a:r>
            <a:r>
              <a:rPr lang="ja-JP" altLang="en-US" sz="3000">
                <a:sym typeface="ＭＳ Ｐゴシック" panose="020B0600070205080204" pitchFamily="50" charset="-128"/>
              </a:rPr>
              <a:t>とは、運動</a:t>
            </a:r>
            <a:r>
              <a:rPr lang="ja-JP" altLang="en-US" sz="3000" dirty="0">
                <a:sym typeface="ＭＳ Ｐゴシック" panose="020B0600070205080204" pitchFamily="50" charset="-128"/>
              </a:rPr>
              <a:t>を司る</a:t>
            </a:r>
            <a:r>
              <a:rPr lang="en-US" altLang="ja-JP" sz="3000" dirty="0">
                <a:sym typeface="ＭＳ Ｐゴシック" panose="020B0600070205080204" pitchFamily="50" charset="-128"/>
              </a:rPr>
              <a:t>3</a:t>
            </a:r>
            <a:r>
              <a:rPr lang="ja-JP" altLang="en-US" sz="3000" dirty="0">
                <a:sym typeface="ＭＳ Ｐゴシック" panose="020B0600070205080204" pitchFamily="50" charset="-128"/>
              </a:rPr>
              <a:t>軸の角速度と加速度を検出</a:t>
            </a:r>
            <a:r>
              <a:rPr lang="ja-JP" altLang="en-US" sz="3000">
                <a:sym typeface="ＭＳ Ｐゴシック" panose="020B0600070205080204" pitchFamily="50" charset="-128"/>
              </a:rPr>
              <a:t>するセンサー</a:t>
            </a:r>
            <a:endParaRPr lang="en-US" altLang="ja-JP" sz="3000" dirty="0">
              <a:sym typeface="ＭＳ Ｐゴシック" panose="020B0600070205080204" pitchFamily="50" charset="-128"/>
            </a:endParaRPr>
          </a:p>
          <a:p>
            <a:r>
              <a:rPr lang="en-US" altLang="ja-JP" sz="3000" dirty="0">
                <a:sym typeface="ＭＳ Ｐゴシック" panose="020B0600070205080204" pitchFamily="50" charset="-128"/>
              </a:rPr>
              <a:t>Tello</a:t>
            </a:r>
            <a:r>
              <a:rPr lang="ja-JP" altLang="en-US" sz="3000">
                <a:sym typeface="ＭＳ Ｐゴシック" panose="020B0600070205080204" pitchFamily="50" charset="-128"/>
              </a:rPr>
              <a:t>は</a:t>
            </a:r>
            <a:r>
              <a:rPr lang="en-US" altLang="ja-JP" sz="3000" dirty="0">
                <a:sym typeface="ＭＳ Ｐゴシック" panose="020B0600070205080204" pitchFamily="50" charset="-128"/>
              </a:rPr>
              <a:t>IMU</a:t>
            </a:r>
            <a:r>
              <a:rPr lang="ja-JP" altLang="en-US" sz="3000">
                <a:sym typeface="ＭＳ Ｐゴシック" panose="020B0600070205080204" pitchFamily="50" charset="-128"/>
              </a:rPr>
              <a:t>の情報を元に姿勢制御して飛行している</a:t>
            </a:r>
            <a:endParaRPr lang="ja-JP" altLang="en-US" sz="3000" dirty="0">
              <a:sym typeface="ＭＳ Ｐゴシック" panose="020B0600070205080204" pitchFamily="50" charset="-128"/>
            </a:endParaRPr>
          </a:p>
          <a:p>
            <a:pPr marL="0" indent="0">
              <a:buNone/>
            </a:pPr>
            <a:endParaRPr lang="ja-JP" altLang="en-US" sz="3000" dirty="0">
              <a:sym typeface="ＭＳ Ｐゴシック" panose="020B0600070205080204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22B156B-59AE-415F-B24B-8756D48BB977}" type="slidenum">
              <a:rPr lang="en-US" altLang="ja-JP" smtClean="0"/>
              <a:t>7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9244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タイトル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ja-JP" sz="4050" dirty="0">
                <a:sym typeface="ＭＳ Ｐゴシック" panose="020B0600070205080204" pitchFamily="50" charset="-128"/>
              </a:rPr>
              <a:t>Tello</a:t>
            </a:r>
            <a:r>
              <a:rPr lang="ja-JP" altLang="en-US" sz="4050">
                <a:sym typeface="ＭＳ Ｐゴシック" panose="020B0600070205080204" pitchFamily="50" charset="-128"/>
              </a:rPr>
              <a:t>アプリのインストール</a:t>
            </a:r>
            <a:endParaRPr lang="en-US" altLang="ja-JP" sz="4050" dirty="0">
              <a:sym typeface="ＭＳ Ｐゴシック" panose="020B0600070205080204" pitchFamily="50" charset="-128"/>
            </a:endParaRPr>
          </a:p>
        </p:txBody>
      </p:sp>
      <p:sp>
        <p:nvSpPr>
          <p:cNvPr id="14" name="コンテンツ プレースホルダー 13"/>
          <p:cNvSpPr>
            <a:spLocks noGrp="1"/>
          </p:cNvSpPr>
          <p:nvPr>
            <p:ph idx="1"/>
          </p:nvPr>
        </p:nvSpPr>
        <p:spPr>
          <a:xfrm>
            <a:off x="798911" y="1951489"/>
            <a:ext cx="7543800" cy="3171825"/>
          </a:xfrm>
        </p:spPr>
        <p:txBody>
          <a:bodyPr rtlCol="0">
            <a:normAutofit/>
          </a:bodyPr>
          <a:lstStyle/>
          <a:p>
            <a:r>
              <a:rPr lang="en-US" altLang="ja-JP" sz="3000" dirty="0">
                <a:sym typeface="ＭＳ Ｐゴシック" panose="020B0600070205080204" pitchFamily="50" charset="-128"/>
              </a:rPr>
              <a:t>iOS</a:t>
            </a:r>
            <a:r>
              <a:rPr lang="ja-JP" altLang="en-US" sz="3000">
                <a:sym typeface="ＭＳ Ｐゴシック" panose="020B0600070205080204" pitchFamily="50" charset="-128"/>
              </a:rPr>
              <a:t>や</a:t>
            </a:r>
            <a:r>
              <a:rPr lang="en-US" altLang="ja-JP" sz="3000" dirty="0">
                <a:sym typeface="ＭＳ Ｐゴシック" panose="020B0600070205080204" pitchFamily="50" charset="-128"/>
              </a:rPr>
              <a:t>Android</a:t>
            </a:r>
            <a:r>
              <a:rPr lang="ja-JP" altLang="en-US" sz="3000">
                <a:sym typeface="ＭＳ Ｐゴシック" panose="020B0600070205080204" pitchFamily="50" charset="-128"/>
              </a:rPr>
              <a:t>端末に、無料</a:t>
            </a:r>
            <a:r>
              <a:rPr lang="ja-JP" altLang="en-US" sz="3000" dirty="0">
                <a:sym typeface="ＭＳ Ｐゴシック" panose="020B0600070205080204" pitchFamily="50" charset="-128"/>
              </a:rPr>
              <a:t>で配信されている</a:t>
            </a:r>
            <a:r>
              <a:rPr lang="en-US" altLang="ja-JP" sz="3000" dirty="0">
                <a:sym typeface="ＭＳ Ｐゴシック" panose="020B0600070205080204" pitchFamily="50" charset="-128"/>
              </a:rPr>
              <a:t>Tello</a:t>
            </a:r>
            <a:r>
              <a:rPr lang="ja-JP" altLang="en-US" sz="3000">
                <a:sym typeface="ＭＳ Ｐゴシック" panose="020B0600070205080204" pitchFamily="50" charset="-128"/>
              </a:rPr>
              <a:t>アプリをインストールする</a:t>
            </a:r>
            <a:endParaRPr lang="en-US" altLang="ja-JP" sz="3000" dirty="0">
              <a:sym typeface="ＭＳ Ｐゴシック" panose="020B0600070205080204" pitchFamily="50" charset="-128"/>
            </a:endParaRPr>
          </a:p>
          <a:p>
            <a:r>
              <a:rPr lang="en-US" altLang="ja-JP" sz="3200" dirty="0"/>
              <a:t>URL</a:t>
            </a:r>
          </a:p>
          <a:p>
            <a:pPr lvl="1"/>
            <a:r>
              <a:rPr lang="en-US" altLang="ja-JP" sz="2400" dirty="0"/>
              <a:t>https://</a:t>
            </a:r>
            <a:r>
              <a:rPr lang="en-US" altLang="ja-JP" sz="2400" dirty="0" err="1"/>
              <a:t>www.ryzerobotics.com</a:t>
            </a:r>
            <a:r>
              <a:rPr lang="en-US" altLang="ja-JP" sz="2400" dirty="0"/>
              <a:t>/</a:t>
            </a:r>
            <a:r>
              <a:rPr lang="en-US" altLang="ja-JP" sz="2400" dirty="0" err="1"/>
              <a:t>jp</a:t>
            </a:r>
            <a:r>
              <a:rPr lang="en-US" altLang="ja-JP" sz="2400" dirty="0"/>
              <a:t>/</a:t>
            </a:r>
            <a:r>
              <a:rPr lang="en-US" altLang="ja-JP" sz="2400" dirty="0" err="1"/>
              <a:t>tello</a:t>
            </a:r>
            <a:r>
              <a:rPr lang="en-US" altLang="ja-JP" sz="2400" dirty="0"/>
              <a:t>/downloads</a:t>
            </a:r>
            <a:endParaRPr lang="ja-JP" altLang="en-US" sz="2400" dirty="0">
              <a:sym typeface="ＭＳ Ｐゴシック" panose="020B0600070205080204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22B156B-59AE-415F-B24B-8756D48BB977}" type="slidenum">
              <a:rPr lang="en-US" altLang="ja-JP" smtClean="0"/>
              <a:t>8</a:t>
            </a:fld>
            <a:endParaRPr lang="ja-JP" altLang="en-US" dirty="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6D5774CA-F840-4A1F-96D8-EAEBBADC0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36" y="4667250"/>
            <a:ext cx="54673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タイトル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ja-JP" altLang="en-US" sz="4050">
                <a:sym typeface="ＭＳ Ｐゴシック" panose="020B0600070205080204" pitchFamily="50" charset="-128"/>
              </a:rPr>
              <a:t>端末とドローンの接続</a:t>
            </a:r>
            <a:endParaRPr lang="en-US" altLang="ja-JP" sz="4050" dirty="0">
              <a:sym typeface="ＭＳ Ｐゴシック" panose="020B0600070205080204" pitchFamily="50" charset="-128"/>
            </a:endParaRPr>
          </a:p>
        </p:txBody>
      </p:sp>
      <p:sp>
        <p:nvSpPr>
          <p:cNvPr id="14" name="コンテンツ プレースホルダー 13"/>
          <p:cNvSpPr>
            <a:spLocks noGrp="1"/>
          </p:cNvSpPr>
          <p:nvPr>
            <p:ph idx="1"/>
          </p:nvPr>
        </p:nvSpPr>
        <p:spPr>
          <a:xfrm>
            <a:off x="798911" y="1951489"/>
            <a:ext cx="7543800" cy="3171825"/>
          </a:xfrm>
        </p:spPr>
        <p:txBody>
          <a:bodyPr rtlCol="0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3000">
                <a:sym typeface="ＭＳ Ｐゴシック" panose="020B0600070205080204" pitchFamily="50" charset="-128"/>
              </a:rPr>
              <a:t>ドローン</a:t>
            </a:r>
            <a:r>
              <a:rPr lang="ja-JP" altLang="en-US" sz="3000" dirty="0">
                <a:sym typeface="ＭＳ Ｐゴシック" panose="020B0600070205080204" pitchFamily="50" charset="-128"/>
              </a:rPr>
              <a:t>の電源</a:t>
            </a:r>
            <a:r>
              <a:rPr lang="ja-JP" altLang="en-US" sz="3000">
                <a:sym typeface="ＭＳ Ｐゴシック" panose="020B0600070205080204" pitchFamily="50" charset="-128"/>
              </a:rPr>
              <a:t>を入れる</a:t>
            </a:r>
            <a:endParaRPr lang="en-US" altLang="ja-JP" sz="3000" dirty="0">
              <a:sym typeface="ＭＳ Ｐゴシック" panose="020B0600070205080204" pitchFamily="50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3000" dirty="0">
                <a:sym typeface="ＭＳ Ｐゴシック" panose="020B0600070205080204" pitchFamily="50" charset="-128"/>
              </a:rPr>
              <a:t>iOS</a:t>
            </a:r>
            <a:r>
              <a:rPr lang="ja-JP" altLang="en-US" sz="3000">
                <a:sym typeface="ＭＳ Ｐゴシック" panose="020B0600070205080204" pitchFamily="50" charset="-128"/>
              </a:rPr>
              <a:t>や</a:t>
            </a:r>
            <a:r>
              <a:rPr lang="en-US" altLang="ja-JP" sz="3000" dirty="0" err="1">
                <a:sym typeface="ＭＳ Ｐゴシック" panose="020B0600070205080204" pitchFamily="50" charset="-128"/>
              </a:rPr>
              <a:t>Andorid</a:t>
            </a:r>
            <a:r>
              <a:rPr lang="ja-JP" altLang="en-US" sz="3000">
                <a:sym typeface="ＭＳ Ｐゴシック" panose="020B0600070205080204" pitchFamily="50" charset="-128"/>
              </a:rPr>
              <a:t>端末の</a:t>
            </a:r>
            <a:r>
              <a:rPr lang="en-US" altLang="ja-JP" sz="3000" dirty="0">
                <a:sym typeface="ＭＳ Ｐゴシック" panose="020B0600070205080204" pitchFamily="50" charset="-128"/>
              </a:rPr>
              <a:t>Wi-Fi</a:t>
            </a:r>
            <a:r>
              <a:rPr lang="ja-JP" altLang="en-US" sz="3000">
                <a:sym typeface="ＭＳ Ｐゴシック" panose="020B0600070205080204" pitchFamily="50" charset="-128"/>
              </a:rPr>
              <a:t>を</a:t>
            </a:r>
            <a:r>
              <a:rPr lang="en-US" altLang="ja-JP" sz="3000" dirty="0">
                <a:sym typeface="ＭＳ Ｐゴシック" panose="020B0600070205080204" pitchFamily="50" charset="-128"/>
              </a:rPr>
              <a:t>ON</a:t>
            </a:r>
            <a:r>
              <a:rPr lang="ja-JP" altLang="en-US" sz="3000">
                <a:sym typeface="ＭＳ Ｐゴシック" panose="020B0600070205080204" pitchFamily="50" charset="-128"/>
              </a:rPr>
              <a:t>にする</a:t>
            </a:r>
            <a:endParaRPr lang="en-US" altLang="ja-JP" sz="3000" dirty="0">
              <a:sym typeface="ＭＳ Ｐゴシック" panose="020B0600070205080204" pitchFamily="50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3000">
                <a:sym typeface="ＭＳ Ｐゴシック" panose="020B0600070205080204" pitchFamily="50" charset="-128"/>
              </a:rPr>
              <a:t>端末の</a:t>
            </a:r>
            <a:r>
              <a:rPr lang="en-US" altLang="ja-JP" sz="3000" dirty="0">
                <a:sym typeface="ＭＳ Ｐゴシック" panose="020B0600070205080204" pitchFamily="50" charset="-128"/>
              </a:rPr>
              <a:t>Wi-Fi</a:t>
            </a:r>
            <a:r>
              <a:rPr lang="ja-JP" altLang="en-US" sz="3000">
                <a:sym typeface="ＭＳ Ｐゴシック" panose="020B0600070205080204" pitchFamily="50" charset="-128"/>
              </a:rPr>
              <a:t>で、ドローンの背面に書かれている</a:t>
            </a:r>
            <a:r>
              <a:rPr lang="en-US" altLang="ja-JP" sz="3000" dirty="0">
                <a:sym typeface="ＭＳ Ｐゴシック" panose="020B0600070205080204" pitchFamily="50" charset="-128"/>
              </a:rPr>
              <a:t>SSID</a:t>
            </a:r>
            <a:r>
              <a:rPr lang="ja-JP" altLang="en-US" sz="3000">
                <a:sym typeface="ＭＳ Ｐゴシック" panose="020B0600070205080204" pitchFamily="50" charset="-128"/>
              </a:rPr>
              <a:t>に接続する</a:t>
            </a:r>
            <a:endParaRPr lang="en-US" altLang="ja-JP" sz="3000" dirty="0">
              <a:sym typeface="ＭＳ Ｐゴシック" panose="020B0600070205080204" pitchFamily="50" charset="-128"/>
            </a:endParaRPr>
          </a:p>
          <a:p>
            <a:pPr marL="809244" lvl="1" indent="-514350"/>
            <a:r>
              <a:rPr lang="en-US" altLang="ja-JP" sz="2700" dirty="0">
                <a:sym typeface="ＭＳ Ｐゴシック" panose="020B0600070205080204" pitchFamily="50" charset="-128"/>
              </a:rPr>
              <a:t>SSID</a:t>
            </a:r>
            <a:r>
              <a:rPr lang="ja-JP" altLang="en-US" sz="2700">
                <a:sym typeface="ＭＳ Ｐゴシック" panose="020B0600070205080204" pitchFamily="50" charset="-128"/>
              </a:rPr>
              <a:t>は「</a:t>
            </a:r>
            <a:r>
              <a:rPr lang="en-US" altLang="ja-JP" sz="2700" dirty="0">
                <a:sym typeface="ＭＳ Ｐゴシック" panose="020B0600070205080204" pitchFamily="50" charset="-128"/>
              </a:rPr>
              <a:t>TELLO-</a:t>
            </a:r>
            <a:r>
              <a:rPr lang="ja-JP" altLang="en-US" sz="2700">
                <a:sym typeface="ＭＳ Ｐゴシック" panose="020B0600070205080204" pitchFamily="50" charset="-128"/>
              </a:rPr>
              <a:t>〇〇〇〇〇〇」といった形式</a:t>
            </a:r>
            <a:endParaRPr lang="ja-JP" altLang="en-US" sz="2700" dirty="0">
              <a:sym typeface="ＭＳ Ｐゴシック" panose="020B0600070205080204" pitchFamily="50" charset="-128"/>
            </a:endParaRPr>
          </a:p>
          <a:p>
            <a:pPr marL="0" indent="0">
              <a:buNone/>
            </a:pPr>
            <a:endParaRPr lang="ja-JP" altLang="en-US" sz="3000" dirty="0">
              <a:sym typeface="ＭＳ Ｐゴシック" panose="020B0600070205080204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22B156B-59AE-415F-B24B-8756D48BB977}" type="slidenum">
              <a:rPr lang="en-US" altLang="ja-JP" smtClean="0"/>
              <a:t>9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2071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自然のイラスト (16 x 9)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532641_TF03431377_TF03431377.potx" id="{6048CD1A-6C4E-4B3C-AA8B-E9BD5DBA73EF}" vid="{75C03E0D-009C-4AAE-AB88-B83BF609E131}"/>
    </a:ext>
  </a:extLst>
</a:theme>
</file>

<file path=ppt/theme/theme2.xml><?xml version="1.0" encoding="utf-8"?>
<a:theme xmlns:a="http://schemas.openxmlformats.org/drawingml/2006/main" name="Office テーマ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3445</TotalTime>
  <Words>1390</Words>
  <Application>Microsoft Macintosh PowerPoint</Application>
  <PresentationFormat>画面に合わせる (4:3)</PresentationFormat>
  <Paragraphs>232</Paragraphs>
  <Slides>47</Slides>
  <Notes>42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47</vt:i4>
      </vt:variant>
    </vt:vector>
  </HeadingPairs>
  <TitlesOfParts>
    <vt:vector size="53" baseType="lpstr">
      <vt:lpstr>ＭＳ Ｐゴシック</vt:lpstr>
      <vt:lpstr>游ゴシック</vt:lpstr>
      <vt:lpstr>Arial</vt:lpstr>
      <vt:lpstr>Calibri</vt:lpstr>
      <vt:lpstr>Segoe Print</vt:lpstr>
      <vt:lpstr>自然のイラスト (16 x 9)</vt:lpstr>
      <vt:lpstr>教員・インストラクター向け資料 ドローンプログラミングの準備</vt:lpstr>
      <vt:lpstr>目次</vt:lpstr>
      <vt:lpstr>用意するもの</vt:lpstr>
      <vt:lpstr>用意するもの: 1</vt:lpstr>
      <vt:lpstr>用意するもの: 2</vt:lpstr>
      <vt:lpstr>Telloの IMUキャリブレーション(調整)</vt:lpstr>
      <vt:lpstr>IMUキャリブレーション(調整)とは</vt:lpstr>
      <vt:lpstr>Telloアプリのインストール</vt:lpstr>
      <vt:lpstr>端末とドローンの接続</vt:lpstr>
      <vt:lpstr>Telloアプリの起動</vt:lpstr>
      <vt:lpstr>詳細設定を開く</vt:lpstr>
      <vt:lpstr>IMUステータスから キャリブレーションを開く</vt:lpstr>
      <vt:lpstr>アプリの指示に従う</vt:lpstr>
      <vt:lpstr>PCへの ソフトウェアのインストール</vt:lpstr>
      <vt:lpstr>ソフトウェアのバージョン</vt:lpstr>
      <vt:lpstr>Scratchオフラインエディターのインストール</vt:lpstr>
      <vt:lpstr>Scratchオフラインエディターのインストール方法</vt:lpstr>
      <vt:lpstr>Adobe AIRとScratchオフラインエディターのインストール方法</vt:lpstr>
      <vt:lpstr>Adobe AIRのダウンロード</vt:lpstr>
      <vt:lpstr>Adobe AIRのインストール</vt:lpstr>
      <vt:lpstr>Adobe AIRのインストール完了</vt:lpstr>
      <vt:lpstr>Scratchオフラインエディターのインストール</vt:lpstr>
      <vt:lpstr>Node.jsのインストール</vt:lpstr>
      <vt:lpstr>Node.jsとは</vt:lpstr>
      <vt:lpstr>Node.jsのダウンロード</vt:lpstr>
      <vt:lpstr>Node.jsのインストール方法</vt:lpstr>
      <vt:lpstr>Node.jsのインストール方法</vt:lpstr>
      <vt:lpstr>Node.jsのインストール方法</vt:lpstr>
      <vt:lpstr>Node.jsのインストール方法</vt:lpstr>
      <vt:lpstr>Node.jsのインストール方法</vt:lpstr>
      <vt:lpstr>ScratchのTello機能拡張のダウンロードと日本語化</vt:lpstr>
      <vt:lpstr>ScratchのTello機能拡張のダウンロード</vt:lpstr>
      <vt:lpstr>ダウンロードしたファイルの展開</vt:lpstr>
      <vt:lpstr>ダウンロードしたファイルの展開</vt:lpstr>
      <vt:lpstr>ダウンロードしたファイルの展開</vt:lpstr>
      <vt:lpstr>Tello.s2eファイルの日本語化 </vt:lpstr>
      <vt:lpstr>バッチファイルの作成</vt:lpstr>
      <vt:lpstr>バッチファイルの作成</vt:lpstr>
      <vt:lpstr>バッチファイルの作成</vt:lpstr>
      <vt:lpstr>バッチファイルの保存</vt:lpstr>
      <vt:lpstr>飛行コースの作成 </vt:lpstr>
      <vt:lpstr>カラーコーンの設置</vt:lpstr>
      <vt:lpstr>カラーコーンの設置</vt:lpstr>
      <vt:lpstr>ヘリポートの作成</vt:lpstr>
      <vt:lpstr>PowerPoint プレゼンテーション</vt:lpstr>
      <vt:lpstr>ライセンスと商標</vt:lpstr>
      <vt:lpstr>このスライドの作者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タイトルのレイアウト</dc:title>
  <dc:creator>kazu</dc:creator>
  <cp:lastModifiedBy>Kokubo Atsushi</cp:lastModifiedBy>
  <cp:revision>480</cp:revision>
  <cp:lastPrinted>2018-10-26T02:05:30Z</cp:lastPrinted>
  <dcterms:created xsi:type="dcterms:W3CDTF">2018-09-18T06:15:51Z</dcterms:created>
  <dcterms:modified xsi:type="dcterms:W3CDTF">2019-03-01T00:56:49Z</dcterms:modified>
</cp:coreProperties>
</file>